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33" r:id="rId4"/>
    <p:sldId id="357" r:id="rId5"/>
    <p:sldId id="358" r:id="rId6"/>
    <p:sldId id="375" r:id="rId7"/>
    <p:sldId id="365" r:id="rId8"/>
    <p:sldId id="366" r:id="rId9"/>
    <p:sldId id="367" r:id="rId10"/>
    <p:sldId id="368" r:id="rId11"/>
    <p:sldId id="370" r:id="rId12"/>
    <p:sldId id="3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5BC46-3FD5-4784-A7B1-4E9188E164F2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2B95D-8A43-4E34-A6A9-790223A29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8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56A01-6C9C-4689-AFCE-DC0B7A76FF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6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고급그래픽스효과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</a:t>
            </a:r>
            <a:r>
              <a:rPr lang="en-US" altLang="ko-KR" dirty="0" smtClean="0"/>
              <a:t>11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A-Post Processing Volume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ko-KR" altLang="en-US" dirty="0" err="1" smtClean="0"/>
              <a:t>텍스쳐를</a:t>
            </a:r>
            <a:r>
              <a:rPr lang="ko-KR" altLang="en-US" dirty="0" smtClean="0"/>
              <a:t> 활용하여 </a:t>
            </a:r>
            <a:r>
              <a:rPr lang="en-US" altLang="ko-KR" dirty="0" smtClean="0"/>
              <a:t>Toon shading </a:t>
            </a:r>
            <a:r>
              <a:rPr lang="ko-KR" altLang="en-US" dirty="0" smtClean="0"/>
              <a:t>을 만들어 낼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36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Toon Shading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연속된 그림자 음영을 주는 대신 일정 영역의 음영 값을 하나의 값으로 단순화 시키는 기법</a:t>
            </a:r>
            <a:endParaRPr lang="en-US" altLang="ko-KR" dirty="0" smtClean="0"/>
          </a:p>
          <a:p>
            <a:pPr lvl="1"/>
            <a:r>
              <a:rPr lang="ko-KR" altLang="en-US" dirty="0"/>
              <a:t>만화에서</a:t>
            </a:r>
            <a:r>
              <a:rPr lang="en-US" altLang="ko-KR" dirty="0"/>
              <a:t> </a:t>
            </a:r>
            <a:r>
              <a:rPr lang="ko-KR" altLang="en-US" dirty="0"/>
              <a:t>그림자 표현을 할 </a:t>
            </a:r>
            <a:r>
              <a:rPr lang="ko-KR" altLang="en-US" dirty="0" smtClean="0"/>
              <a:t>때 사용하는 기법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1026" name="Picture 2" descr="https://d3ar1piqh1oeli.cloudfront.net/a/ab/CellShade.png/900px-CellSh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641" y="3897389"/>
            <a:ext cx="6254187" cy="241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2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Toon Shading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UE4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/>
              <a:t>Toon Shading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구현하는 방법은 </a:t>
            </a:r>
            <a:r>
              <a:rPr lang="ko-KR" altLang="en-US" dirty="0" smtClean="0"/>
              <a:t>다양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 </a:t>
            </a:r>
            <a:r>
              <a:rPr lang="en-US" altLang="ko-KR" dirty="0" smtClean="0"/>
              <a:t>process volume </a:t>
            </a:r>
            <a:r>
              <a:rPr lang="ko-KR" altLang="en-US" dirty="0" smtClean="0"/>
              <a:t>을 사용하여 구현하는 방법을 알아 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 process volume</a:t>
            </a:r>
            <a:r>
              <a:rPr lang="ko-KR" altLang="en-US" dirty="0" smtClean="0"/>
              <a:t>을 사용하게 되면 화면 영역 전체에 영향을 미치게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Rough Shading </a:t>
            </a:r>
          </a:p>
          <a:p>
            <a:pPr lvl="1"/>
            <a:r>
              <a:rPr lang="en-US" altLang="ko-KR" dirty="0" smtClean="0"/>
              <a:t>Outline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51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</a:t>
            </a:r>
            <a:r>
              <a:rPr lang="en-US" altLang="ko-KR" dirty="0"/>
              <a:t> </a:t>
            </a:r>
            <a:r>
              <a:rPr lang="ko-KR" altLang="en-US" dirty="0" err="1"/>
              <a:t>강의내용</a:t>
            </a:r>
            <a:r>
              <a:rPr lang="ko-KR" altLang="en-US" dirty="0"/>
              <a:t>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애트머스페릭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r>
              <a:rPr lang="ko-KR" altLang="en-US" dirty="0"/>
              <a:t> </a:t>
            </a:r>
            <a:r>
              <a:rPr lang="en-US" altLang="ko-KR" dirty="0"/>
              <a:t>(Atmospheric Fog)</a:t>
            </a:r>
          </a:p>
          <a:p>
            <a:r>
              <a:rPr lang="ko-KR" altLang="en-US" dirty="0" err="1"/>
              <a:t>익스포넨셜</a:t>
            </a:r>
            <a:r>
              <a:rPr lang="ko-KR" altLang="en-US" dirty="0"/>
              <a:t> 하이트 </a:t>
            </a:r>
            <a:r>
              <a:rPr lang="ko-KR" altLang="en-US" dirty="0" err="1"/>
              <a:t>포그</a:t>
            </a:r>
            <a:r>
              <a:rPr lang="ko-KR" altLang="en-US" dirty="0"/>
              <a:t> </a:t>
            </a:r>
            <a:r>
              <a:rPr lang="en-US" altLang="ko-KR" dirty="0"/>
              <a:t>(Exponential Height Fog)</a:t>
            </a:r>
          </a:p>
          <a:p>
            <a:r>
              <a:rPr lang="en-US" altLang="ko-KR" dirty="0"/>
              <a:t>Post Process Volume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1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Post Process Volume Material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Post Process Volume Material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1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 Volume Material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단계에 적용할 수 있는 </a:t>
            </a:r>
            <a:r>
              <a:rPr lang="en-US" altLang="ko-KR" dirty="0" smtClean="0"/>
              <a:t>Material</a:t>
            </a:r>
          </a:p>
          <a:p>
            <a:endParaRPr lang="en-US" altLang="ko-KR" dirty="0"/>
          </a:p>
          <a:p>
            <a:r>
              <a:rPr lang="ko-KR" altLang="en-US" dirty="0" smtClean="0"/>
              <a:t>렌더링 결과 이미지들을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4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 Volume Material</a:t>
            </a:r>
            <a:endParaRPr lang="ko-KR" altLang="en-US" dirty="0"/>
          </a:p>
        </p:txBody>
      </p:sp>
      <p:pic>
        <p:nvPicPr>
          <p:cNvPr id="1026" name="Picture 2" descr="DomainPost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780928"/>
            <a:ext cx="37433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0016" y="2780928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 smtClean="0"/>
              <a:t>Material</a:t>
            </a:r>
            <a:r>
              <a:rPr lang="ko-KR" altLang="en-US" sz="3600" dirty="0" smtClean="0"/>
              <a:t> 출력 노드의 </a:t>
            </a:r>
            <a:r>
              <a:rPr lang="en-US" altLang="ko-KR" sz="3600" dirty="0" smtClean="0"/>
              <a:t>Domain</a:t>
            </a:r>
            <a:r>
              <a:rPr lang="ko-KR" altLang="en-US" sz="3600" dirty="0" smtClean="0"/>
              <a:t>을 </a:t>
            </a:r>
            <a:r>
              <a:rPr lang="en-US" altLang="ko-KR" sz="3600" dirty="0" smtClean="0"/>
              <a:t>Post Process </a:t>
            </a:r>
            <a:r>
              <a:rPr lang="ko-KR" altLang="en-US" sz="3600" dirty="0" smtClean="0"/>
              <a:t>로 변경</a:t>
            </a:r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2350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A-Post </a:t>
            </a:r>
            <a:r>
              <a:rPr lang="en-US" altLang="ko-KR" dirty="0"/>
              <a:t>Processing Volume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SceneTexture</a:t>
            </a:r>
            <a:r>
              <a:rPr lang="en-US" altLang="ko-KR" dirty="0" smtClean="0"/>
              <a:t> Node </a:t>
            </a:r>
            <a:r>
              <a:rPr lang="ko-KR" altLang="en-US" dirty="0" smtClean="0"/>
              <a:t>를 사용하면 다양한 렌더링 결과물을 받아서 활용 할 수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377" t="20424" r="36275" b="29802"/>
          <a:stretch/>
        </p:blipFill>
        <p:spPr>
          <a:xfrm>
            <a:off x="4511824" y="2642072"/>
            <a:ext cx="5495508" cy="35110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0197" t="55771" r="47255" b="31966"/>
          <a:stretch/>
        </p:blipFill>
        <p:spPr>
          <a:xfrm>
            <a:off x="2207568" y="2658095"/>
            <a:ext cx="230425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1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A-</a:t>
            </a:r>
            <a:r>
              <a:rPr lang="en-US" altLang="ko-KR" dirty="0" smtClean="0"/>
              <a:t>Post </a:t>
            </a:r>
            <a:r>
              <a:rPr lang="en-US" altLang="ko-KR" dirty="0"/>
              <a:t>Processing Volume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160" t="16818" r="38237" b="31244"/>
          <a:stretch/>
        </p:blipFill>
        <p:spPr>
          <a:xfrm>
            <a:off x="4260393" y="1700808"/>
            <a:ext cx="5973538" cy="4258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9805" t="55771" r="48823" b="31244"/>
          <a:stretch/>
        </p:blipFill>
        <p:spPr>
          <a:xfrm>
            <a:off x="1981200" y="1988840"/>
            <a:ext cx="20882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A-</a:t>
            </a:r>
            <a:r>
              <a:rPr lang="en-US" altLang="ko-KR" dirty="0" smtClean="0"/>
              <a:t>Post </a:t>
            </a:r>
            <a:r>
              <a:rPr lang="en-US" altLang="ko-KR" dirty="0"/>
              <a:t>Processing Volume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768" t="20424" r="37060" b="29081"/>
          <a:stretch/>
        </p:blipFill>
        <p:spPr>
          <a:xfrm>
            <a:off x="2927648" y="1628800"/>
            <a:ext cx="7560840" cy="5040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3531" t="57935" r="55882" b="31244"/>
          <a:stretch/>
        </p:blipFill>
        <p:spPr>
          <a:xfrm>
            <a:off x="1775520" y="1772816"/>
            <a:ext cx="194421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154</Words>
  <Application>Microsoft Office PowerPoint</Application>
  <PresentationFormat>와이드스크린</PresentationFormat>
  <Paragraphs>34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고급그래픽스효과</vt:lpstr>
      <vt:lpstr>지난주 강의내용 요약</vt:lpstr>
      <vt:lpstr>개요</vt:lpstr>
      <vt:lpstr>Post Process Volume Material</vt:lpstr>
      <vt:lpstr>Post Process Volume Material</vt:lpstr>
      <vt:lpstr>Post Process Volume Material</vt:lpstr>
      <vt:lpstr>A-Post Processing Volume</vt:lpstr>
      <vt:lpstr>A-Post Processing Volume</vt:lpstr>
      <vt:lpstr>A-Post Processing Volume</vt:lpstr>
      <vt:lpstr>A-Post Processing Volume</vt:lpstr>
      <vt:lpstr>Toon Shading</vt:lpstr>
      <vt:lpstr>Toon Shading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</cp:lastModifiedBy>
  <cp:revision>78</cp:revision>
  <dcterms:created xsi:type="dcterms:W3CDTF">2006-10-05T04:04:58Z</dcterms:created>
  <dcterms:modified xsi:type="dcterms:W3CDTF">2019-06-06T04:01:07Z</dcterms:modified>
</cp:coreProperties>
</file>