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1" r:id="rId17"/>
    <p:sldId id="272" r:id="rId18"/>
    <p:sldId id="274" r:id="rId19"/>
    <p:sldId id="282" r:id="rId20"/>
    <p:sldId id="283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71" autoAdjust="0"/>
  </p:normalViewPr>
  <p:slideViewPr>
    <p:cSldViewPr snapToGrid="0">
      <p:cViewPr varScale="1">
        <p:scale>
          <a:sx n="94" d="100"/>
          <a:sy n="94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1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D299B-2B7C-4047-9C97-42E35AF7F678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54132-1208-4682-B118-27E81F50C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9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54132-1208-4682-B118-27E81F50CA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439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올록볼록하게 표현가능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실루엣 은 그대로 표현됨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54132-1208-4682-B118-27E81F50CA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32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버텍스의</a:t>
            </a:r>
            <a:r>
              <a:rPr lang="ko-KR" altLang="en-US" dirty="0"/>
              <a:t> 좌표를 </a:t>
            </a:r>
            <a:r>
              <a:rPr lang="ko-KR" altLang="en-US" dirty="0" err="1"/>
              <a:t>바꿔줌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프로젝션하면</a:t>
            </a:r>
            <a:r>
              <a:rPr lang="ko-KR" altLang="en-US" dirty="0"/>
              <a:t> 실루엣 또한 </a:t>
            </a:r>
            <a:r>
              <a:rPr lang="ko-KR" altLang="en-US" dirty="0" err="1"/>
              <a:t>바뀔수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54132-1208-4682-B118-27E81F50CA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68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노이즈 </a:t>
            </a:r>
            <a:r>
              <a:rPr lang="ko-KR" altLang="en-US" dirty="0" err="1"/>
              <a:t>텍스쳐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54132-1208-4682-B118-27E81F50CA3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5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09F5-D5AC-40EA-8D4B-347827C41F4F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792F-2AAF-4B7F-BC1C-4C374A095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1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09F5-D5AC-40EA-8D4B-347827C41F4F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792F-2AAF-4B7F-BC1C-4C374A095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6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09F5-D5AC-40EA-8D4B-347827C41F4F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792F-2AAF-4B7F-BC1C-4C374A095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7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09F5-D5AC-40EA-8D4B-347827C41F4F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792F-2AAF-4B7F-BC1C-4C374A095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57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09F5-D5AC-40EA-8D4B-347827C41F4F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792F-2AAF-4B7F-BC1C-4C374A095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7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09F5-D5AC-40EA-8D4B-347827C41F4F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792F-2AAF-4B7F-BC1C-4C374A095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0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09F5-D5AC-40EA-8D4B-347827C41F4F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792F-2AAF-4B7F-BC1C-4C374A095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4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09F5-D5AC-40EA-8D4B-347827C41F4F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792F-2AAF-4B7F-BC1C-4C374A095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1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09F5-D5AC-40EA-8D4B-347827C41F4F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792F-2AAF-4B7F-BC1C-4C374A095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4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09F5-D5AC-40EA-8D4B-347827C41F4F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792F-2AAF-4B7F-BC1C-4C374A095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11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09F5-D5AC-40EA-8D4B-347827C41F4F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792F-2AAF-4B7F-BC1C-4C374A095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9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309F5-D5AC-40EA-8D4B-347827C41F4F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792F-2AAF-4B7F-BC1C-4C374A095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9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고급그래픽스효과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</a:p>
          <a:p>
            <a:r>
              <a:rPr lang="ko-KR" altLang="en-US" dirty="0"/>
              <a:t>이택희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396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Displacement Mapping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8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Displacement Mapping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좌표를 바꾸는 기법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노멀</a:t>
            </a:r>
            <a:r>
              <a:rPr lang="ko-KR" altLang="en-US" dirty="0"/>
              <a:t> </a:t>
            </a:r>
            <a:r>
              <a:rPr lang="ko-KR" altLang="en-US" dirty="0" err="1"/>
              <a:t>맵과</a:t>
            </a:r>
            <a:r>
              <a:rPr lang="ko-KR" altLang="en-US" dirty="0"/>
              <a:t> 다름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실제 좌표가 변경됨</a:t>
            </a:r>
          </a:p>
        </p:txBody>
      </p:sp>
    </p:spTree>
    <p:extLst>
      <p:ext uri="{BB962C8B-B14F-4D97-AF65-F5344CB8AC3E}">
        <p14:creationId xmlns:p14="http://schemas.microsoft.com/office/powerpoint/2010/main" val="426374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Displacement Mapping</a:t>
            </a:r>
            <a:endParaRPr lang="ko-KR" altLang="en-US" dirty="0"/>
          </a:p>
        </p:txBody>
      </p:sp>
      <p:pic>
        <p:nvPicPr>
          <p:cNvPr id="2050" name="Picture 2" descr="Model Compari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587959"/>
            <a:ext cx="9258300" cy="449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6078236"/>
            <a:ext cx="1101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실제 좌표가 변경되기 때문에 실루엣 영역에서도 디테일이 유지됨</a:t>
            </a:r>
          </a:p>
        </p:txBody>
      </p:sp>
    </p:spTree>
    <p:extLst>
      <p:ext uri="{BB962C8B-B14F-4D97-AF65-F5344CB8AC3E}">
        <p14:creationId xmlns:p14="http://schemas.microsoft.com/office/powerpoint/2010/main" val="127815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Displacement Mapping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143672" y="232792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711624" y="3264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512096" y="412812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583832" y="392167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087888" y="30329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449466" y="231162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4" idx="6"/>
            <a:endCxn id="9" idx="2"/>
          </p:cNvCxnSpPr>
          <p:nvPr/>
        </p:nvCxnSpPr>
        <p:spPr>
          <a:xfrm flipV="1">
            <a:off x="3359696" y="2419632"/>
            <a:ext cx="1089770" cy="1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3"/>
            <a:endCxn id="5" idx="7"/>
          </p:cNvCxnSpPr>
          <p:nvPr/>
        </p:nvCxnSpPr>
        <p:spPr>
          <a:xfrm flipH="1">
            <a:off x="2896012" y="2512308"/>
            <a:ext cx="279296" cy="783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5"/>
            <a:endCxn id="6" idx="1"/>
          </p:cNvCxnSpPr>
          <p:nvPr/>
        </p:nvCxnSpPr>
        <p:spPr>
          <a:xfrm>
            <a:off x="2896012" y="3448412"/>
            <a:ext cx="647720" cy="711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6"/>
            <a:endCxn id="7" idx="2"/>
          </p:cNvCxnSpPr>
          <p:nvPr/>
        </p:nvCxnSpPr>
        <p:spPr>
          <a:xfrm flipV="1">
            <a:off x="3728120" y="4029688"/>
            <a:ext cx="855712" cy="20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4"/>
            <a:endCxn id="7" idx="7"/>
          </p:cNvCxnSpPr>
          <p:nvPr/>
        </p:nvCxnSpPr>
        <p:spPr>
          <a:xfrm flipH="1">
            <a:off x="4768220" y="3248981"/>
            <a:ext cx="427680" cy="70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5"/>
            <a:endCxn id="8" idx="1"/>
          </p:cNvCxnSpPr>
          <p:nvPr/>
        </p:nvCxnSpPr>
        <p:spPr>
          <a:xfrm>
            <a:off x="4633854" y="2496008"/>
            <a:ext cx="485670" cy="568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423780" y="23144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991732" y="32505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792204" y="41146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863940" y="390820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9367996" y="30194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729574" y="22981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stCxn id="24" idx="6"/>
            <a:endCxn id="29" idx="2"/>
          </p:cNvCxnSpPr>
          <p:nvPr/>
        </p:nvCxnSpPr>
        <p:spPr>
          <a:xfrm flipV="1">
            <a:off x="7639804" y="2406164"/>
            <a:ext cx="1089770" cy="1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4" idx="3"/>
            <a:endCxn id="25" idx="7"/>
          </p:cNvCxnSpPr>
          <p:nvPr/>
        </p:nvCxnSpPr>
        <p:spPr>
          <a:xfrm flipH="1">
            <a:off x="7176120" y="2498840"/>
            <a:ext cx="279296" cy="783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5" idx="5"/>
            <a:endCxn id="26" idx="1"/>
          </p:cNvCxnSpPr>
          <p:nvPr/>
        </p:nvCxnSpPr>
        <p:spPr>
          <a:xfrm>
            <a:off x="7176120" y="3434944"/>
            <a:ext cx="647720" cy="711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6" idx="6"/>
            <a:endCxn id="27" idx="2"/>
          </p:cNvCxnSpPr>
          <p:nvPr/>
        </p:nvCxnSpPr>
        <p:spPr>
          <a:xfrm flipV="1">
            <a:off x="8008228" y="4016220"/>
            <a:ext cx="855712" cy="20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8" idx="4"/>
            <a:endCxn id="27" idx="7"/>
          </p:cNvCxnSpPr>
          <p:nvPr/>
        </p:nvCxnSpPr>
        <p:spPr>
          <a:xfrm flipH="1">
            <a:off x="9048328" y="3235513"/>
            <a:ext cx="427680" cy="70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9" idx="5"/>
            <a:endCxn id="28" idx="1"/>
          </p:cNvCxnSpPr>
          <p:nvPr/>
        </p:nvCxnSpPr>
        <p:spPr>
          <a:xfrm>
            <a:off x="8913962" y="2482540"/>
            <a:ext cx="485670" cy="568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7207756" y="1967880"/>
            <a:ext cx="216024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7347404" y="3218920"/>
            <a:ext cx="216024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632109" y="4416152"/>
            <a:ext cx="216024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8647916" y="3601145"/>
            <a:ext cx="216024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9840416" y="3099649"/>
            <a:ext cx="216024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9048785" y="1805477"/>
            <a:ext cx="216024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24" idx="1"/>
            <a:endCxn id="36" idx="5"/>
          </p:cNvCxnSpPr>
          <p:nvPr/>
        </p:nvCxnSpPr>
        <p:spPr>
          <a:xfrm flipH="1" flipV="1">
            <a:off x="7392144" y="2152268"/>
            <a:ext cx="63272" cy="193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9" idx="7"/>
            <a:endCxn id="41" idx="3"/>
          </p:cNvCxnSpPr>
          <p:nvPr/>
        </p:nvCxnSpPr>
        <p:spPr>
          <a:xfrm flipV="1">
            <a:off x="8913963" y="1989866"/>
            <a:ext cx="166459" cy="339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8" idx="6"/>
            <a:endCxn id="40" idx="2"/>
          </p:cNvCxnSpPr>
          <p:nvPr/>
        </p:nvCxnSpPr>
        <p:spPr>
          <a:xfrm>
            <a:off x="9584020" y="3127501"/>
            <a:ext cx="256396" cy="80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7" idx="1"/>
            <a:endCxn id="39" idx="5"/>
          </p:cNvCxnSpPr>
          <p:nvPr/>
        </p:nvCxnSpPr>
        <p:spPr>
          <a:xfrm flipH="1" flipV="1">
            <a:off x="8832304" y="3785533"/>
            <a:ext cx="63272" cy="154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6" idx="3"/>
            <a:endCxn id="38" idx="7"/>
          </p:cNvCxnSpPr>
          <p:nvPr/>
        </p:nvCxnSpPr>
        <p:spPr>
          <a:xfrm flipH="1">
            <a:off x="7816498" y="4299040"/>
            <a:ext cx="7343" cy="148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5" idx="6"/>
            <a:endCxn id="37" idx="2"/>
          </p:cNvCxnSpPr>
          <p:nvPr/>
        </p:nvCxnSpPr>
        <p:spPr>
          <a:xfrm flipV="1">
            <a:off x="7207756" y="3326932"/>
            <a:ext cx="139648" cy="3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12548" y="347339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</a:t>
            </a:r>
            <a:r>
              <a:rPr lang="ko-KR" altLang="en-US" dirty="0" err="1"/>
              <a:t>버텍스의</a:t>
            </a:r>
            <a:r>
              <a:rPr lang="ko-KR" altLang="en-US" dirty="0"/>
              <a:t> 좌표가 변경됨</a:t>
            </a:r>
          </a:p>
        </p:txBody>
      </p:sp>
      <p:pic>
        <p:nvPicPr>
          <p:cNvPr id="3074" name="Picture 2" descr="displacement mapp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04773" y="4725145"/>
            <a:ext cx="3735349" cy="199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70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Displacement Mapping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3531" t="25474" r="42550" b="32687"/>
          <a:stretch/>
        </p:blipFill>
        <p:spPr>
          <a:xfrm>
            <a:off x="6600056" y="2060849"/>
            <a:ext cx="3384376" cy="32179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3531" t="24753" r="43334" b="32687"/>
          <a:stretch/>
        </p:blipFill>
        <p:spPr>
          <a:xfrm>
            <a:off x="2495600" y="2060848"/>
            <a:ext cx="3178696" cy="317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6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Displacement Mapping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정밀한 </a:t>
            </a:r>
            <a:r>
              <a:rPr lang="en-US" altLang="ko-KR" dirty="0"/>
              <a:t>Displacement Mapping</a:t>
            </a:r>
          </a:p>
          <a:p>
            <a:pPr lvl="1"/>
            <a:r>
              <a:rPr lang="ko-KR" altLang="en-US" dirty="0"/>
              <a:t>버텍스 수가 많아야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원본 데이터의 버텍스 수가 적다면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3865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Displacement Mapping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월드 포지션 오프셋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내용 개체 틀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449277"/>
            <a:ext cx="1790700" cy="51040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496300" y="4001294"/>
            <a:ext cx="1866900" cy="2667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9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Displacement Mapping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Tessellation</a:t>
            </a:r>
          </a:p>
          <a:p>
            <a:pPr lvl="1"/>
            <a:r>
              <a:rPr lang="ko-KR" altLang="en-US" dirty="0"/>
              <a:t>하나의</a:t>
            </a:r>
            <a:r>
              <a:rPr lang="en-US" altLang="ko-KR" dirty="0"/>
              <a:t> </a:t>
            </a:r>
            <a:r>
              <a:rPr lang="ko-KR" altLang="en-US" dirty="0"/>
              <a:t>삼각형을 여러 개의 삼각형으로 쪼개는 기능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Displacement Mapping</a:t>
            </a:r>
            <a:r>
              <a:rPr lang="ko-KR" altLang="en-US" dirty="0"/>
              <a:t>은 버텍스 단위로 일어남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 err="1"/>
              <a:t>버텍스의</a:t>
            </a:r>
            <a:r>
              <a:rPr lang="ko-KR" altLang="en-US" dirty="0"/>
              <a:t> 수가 많을 수록 정밀도 향상</a:t>
            </a:r>
          </a:p>
        </p:txBody>
      </p:sp>
      <p:pic>
        <p:nvPicPr>
          <p:cNvPr id="1032" name="Picture 8" descr="tessellation spher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567" y="4949825"/>
            <a:ext cx="4835105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essellati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2688"/>
            <a:ext cx="7079836" cy="16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135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Displacement Mapping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6510" y="5522624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No</a:t>
            </a:r>
            <a:r>
              <a:rPr lang="ko-KR" altLang="en-US" sz="3200" dirty="0"/>
              <a:t> </a:t>
            </a:r>
            <a:r>
              <a:rPr lang="en-US" altLang="ko-KR" sz="3200" dirty="0"/>
              <a:t>Tessellation </a:t>
            </a:r>
            <a:endParaRPr lang="ko-KR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393003" y="5522624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Tessellation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025" y="1398299"/>
            <a:ext cx="4274300" cy="4124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1" y="1398299"/>
            <a:ext cx="4373562" cy="412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04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Displacement Mapping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월드 포지션 오프셋</a:t>
            </a:r>
            <a:endParaRPr lang="en-US" altLang="ko-KR" dirty="0"/>
          </a:p>
          <a:p>
            <a:pPr lvl="1"/>
            <a:r>
              <a:rPr lang="ko-KR" altLang="en-US" dirty="0"/>
              <a:t>메시의 원래 </a:t>
            </a:r>
            <a:r>
              <a:rPr lang="ko-KR" altLang="en-US" dirty="0" err="1"/>
              <a:t>버텍스에만</a:t>
            </a:r>
            <a:r>
              <a:rPr lang="ko-KR" altLang="en-US" dirty="0"/>
              <a:t> 적용됨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월드 </a:t>
            </a:r>
            <a:r>
              <a:rPr lang="ko-KR" altLang="en-US" dirty="0" err="1"/>
              <a:t>디스플레이스먼트</a:t>
            </a:r>
            <a:endParaRPr lang="en-US" altLang="ko-KR" dirty="0"/>
          </a:p>
          <a:p>
            <a:pPr lvl="1"/>
            <a:r>
              <a:rPr lang="ko-KR" altLang="en-US" dirty="0" err="1"/>
              <a:t>테셀레이션</a:t>
            </a:r>
            <a:r>
              <a:rPr lang="ko-KR" altLang="en-US" dirty="0"/>
              <a:t> 이후의 </a:t>
            </a:r>
            <a:r>
              <a:rPr lang="ko-KR" altLang="en-US" dirty="0" err="1"/>
              <a:t>버텍스에</a:t>
            </a:r>
            <a:r>
              <a:rPr lang="ko-KR" altLang="en-US" dirty="0"/>
              <a:t> 적용됨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869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지난주</a:t>
            </a:r>
            <a:r>
              <a:rPr lang="en-US" altLang="ko-KR" dirty="0"/>
              <a:t> </a:t>
            </a:r>
            <a:r>
              <a:rPr lang="ko-KR" altLang="en-US" dirty="0" err="1"/>
              <a:t>강의내용</a:t>
            </a:r>
            <a:r>
              <a:rPr lang="ko-KR" altLang="en-US" dirty="0"/>
              <a:t> 요약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5853" y="2721637"/>
            <a:ext cx="2736304" cy="263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4565246" y="2855684"/>
            <a:ext cx="3409528" cy="2321643"/>
            <a:chOff x="1071067" y="1454296"/>
            <a:chExt cx="6813301" cy="5287072"/>
          </a:xfrm>
        </p:grpSpPr>
        <p:pic>
          <p:nvPicPr>
            <p:cNvPr id="6" name="Picture 2" descr="레나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067" y="1584967"/>
              <a:ext cx="2095500" cy="209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레나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868" y="2502047"/>
              <a:ext cx="1047750" cy="104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레나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868" y="1454296"/>
              <a:ext cx="1047750" cy="104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레나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6618" y="1454296"/>
              <a:ext cx="1047750" cy="104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레나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6618" y="2502046"/>
              <a:ext cx="1047750" cy="104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레나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299" y="4144887"/>
              <a:ext cx="1047750" cy="209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레나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1049" y="4144887"/>
              <a:ext cx="1047750" cy="209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레나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2411760" y="4648944"/>
              <a:ext cx="1047750" cy="2092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레나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 bwMode="auto">
            <a:xfrm>
              <a:off x="3459510" y="4648943"/>
              <a:ext cx="1047750" cy="2092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직선 화살표 연결선 14"/>
            <p:cNvCxnSpPr/>
            <p:nvPr/>
          </p:nvCxnSpPr>
          <p:spPr>
            <a:xfrm>
              <a:off x="3688085" y="2502047"/>
              <a:ext cx="17281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459510" y="3208783"/>
              <a:ext cx="1956767" cy="14401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2411760" y="3928863"/>
              <a:ext cx="268213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0792" y="3085726"/>
            <a:ext cx="20002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5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Displacement Mapping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endParaRPr lang="en-US" altLang="ko-KR" dirty="0"/>
          </a:p>
          <a:p>
            <a:pPr lvl="1"/>
            <a:r>
              <a:rPr lang="ko-KR" altLang="en-US" dirty="0"/>
              <a:t>월드 </a:t>
            </a:r>
            <a:r>
              <a:rPr lang="ko-KR" altLang="en-US" dirty="0" err="1"/>
              <a:t>디스플레이스먼트</a:t>
            </a:r>
            <a:endParaRPr lang="en-US" altLang="ko-KR" dirty="0"/>
          </a:p>
          <a:p>
            <a:pPr lvl="1"/>
            <a:r>
              <a:rPr lang="ko-KR" altLang="en-US" dirty="0" err="1"/>
              <a:t>테셀레이션</a:t>
            </a:r>
            <a:r>
              <a:rPr lang="ko-KR" altLang="en-US" dirty="0"/>
              <a:t> </a:t>
            </a:r>
            <a:r>
              <a:rPr lang="ko-KR" altLang="en-US" dirty="0" err="1"/>
              <a:t>멀티플라이어</a:t>
            </a:r>
            <a:endParaRPr lang="en-US" altLang="ko-KR" dirty="0"/>
          </a:p>
        </p:txBody>
      </p:sp>
      <p:pic>
        <p:nvPicPr>
          <p:cNvPr id="4" name="내용 개체 틀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449277"/>
            <a:ext cx="1790700" cy="51040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496300" y="4001294"/>
            <a:ext cx="1866900" cy="5453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939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Displacement Mapping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꿈틀거리는 무언가를 만들어 보자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7053" y="2797821"/>
            <a:ext cx="4223657" cy="326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200" y="3255020"/>
            <a:ext cx="1805053" cy="10121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200" y="4402136"/>
            <a:ext cx="2438678" cy="1211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9542" y="3243261"/>
            <a:ext cx="1621457" cy="23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</a:t>
            </a:r>
            <a:r>
              <a:rPr lang="en-US" altLang="ko-KR" dirty="0"/>
              <a:t> </a:t>
            </a:r>
            <a:r>
              <a:rPr lang="ko-KR" altLang="en-US" dirty="0"/>
              <a:t>다룰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Material Inputs 2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Displacement Mapping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27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Input 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5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Material Inputs 2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82800" y="1584325"/>
            <a:ext cx="1790700" cy="5104034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/>
              <a:t>오파시티</a:t>
            </a:r>
            <a:r>
              <a:rPr lang="en-US" altLang="ko-KR" dirty="0"/>
              <a:t> </a:t>
            </a:r>
            <a:r>
              <a:rPr lang="ko-KR" altLang="en-US" dirty="0"/>
              <a:t>마스크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이면 그려지고</a:t>
            </a:r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ko-KR" altLang="en-US" dirty="0" err="1"/>
              <a:t>안그려짐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철조망 등에 사용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44700" y="3581400"/>
            <a:ext cx="1866900" cy="2667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8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Inputs 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 err="1"/>
              <a:t>TextureSample</a:t>
            </a:r>
            <a:r>
              <a:rPr lang="en-US" altLang="ko-KR" dirty="0"/>
              <a:t> </a:t>
            </a:r>
            <a:r>
              <a:rPr lang="ko-KR" altLang="en-US" dirty="0"/>
              <a:t>노드 배치</a:t>
            </a:r>
            <a:endParaRPr lang="en-US" altLang="ko-KR" dirty="0"/>
          </a:p>
          <a:p>
            <a:pPr lvl="1"/>
            <a:r>
              <a:rPr lang="en-US" altLang="ko-KR" dirty="0" err="1"/>
              <a:t>T_Tech_Hex_Tile_M</a:t>
            </a:r>
            <a:r>
              <a:rPr lang="en-US" altLang="ko-KR" dirty="0"/>
              <a:t> </a:t>
            </a:r>
            <a:r>
              <a:rPr lang="ko-KR" altLang="en-US" dirty="0"/>
              <a:t>텍스처 사용</a:t>
            </a:r>
            <a:endParaRPr lang="en-US" altLang="ko-KR" dirty="0"/>
          </a:p>
          <a:p>
            <a:pPr lvl="1"/>
            <a:r>
              <a:rPr lang="ko-KR" altLang="en-US" dirty="0"/>
              <a:t>텍스처 내용 확인 후 </a:t>
            </a:r>
            <a:r>
              <a:rPr lang="ko-KR" altLang="en-US" dirty="0" err="1"/>
              <a:t>오파시티</a:t>
            </a:r>
            <a:r>
              <a:rPr lang="ko-KR" altLang="en-US" dirty="0"/>
              <a:t> 마스크에 연결</a:t>
            </a:r>
          </a:p>
        </p:txBody>
      </p:sp>
    </p:spTree>
    <p:extLst>
      <p:ext uri="{BB962C8B-B14F-4D97-AF65-F5344CB8AC3E}">
        <p14:creationId xmlns:p14="http://schemas.microsoft.com/office/powerpoint/2010/main" val="284535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Material Inputs 2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82800" y="1584325"/>
            <a:ext cx="1790700" cy="5104034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/>
              <a:t>노멀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해당 픽셀의 </a:t>
            </a:r>
            <a:r>
              <a:rPr lang="ko-KR" altLang="en-US" dirty="0" err="1"/>
              <a:t>노멀</a:t>
            </a:r>
            <a:r>
              <a:rPr lang="ko-KR" altLang="en-US" dirty="0"/>
              <a:t> 방향 변경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텍스처로 표면 굴곡을 표현할 때 사용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44700" y="3867944"/>
            <a:ext cx="1866900" cy="2667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82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Inputs 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 err="1"/>
              <a:t>TextureSample</a:t>
            </a:r>
            <a:r>
              <a:rPr lang="en-US" altLang="ko-KR" dirty="0"/>
              <a:t> </a:t>
            </a:r>
            <a:r>
              <a:rPr lang="ko-KR" altLang="en-US" dirty="0"/>
              <a:t>노드 </a:t>
            </a:r>
            <a:r>
              <a:rPr lang="en-US" altLang="ko-KR" dirty="0"/>
              <a:t>2</a:t>
            </a:r>
            <a:r>
              <a:rPr lang="ko-KR" altLang="en-US" dirty="0"/>
              <a:t>개 배치</a:t>
            </a:r>
            <a:endParaRPr lang="en-US" altLang="ko-KR" dirty="0"/>
          </a:p>
          <a:p>
            <a:pPr lvl="2"/>
            <a:r>
              <a:rPr lang="en-US" altLang="ko-KR" dirty="0" err="1"/>
              <a:t>T_CobbleStone_Pebble_D</a:t>
            </a:r>
            <a:r>
              <a:rPr lang="en-US" altLang="ko-KR" dirty="0"/>
              <a:t> </a:t>
            </a:r>
            <a:r>
              <a:rPr lang="ko-KR" altLang="en-US" dirty="0"/>
              <a:t>텍스처 사용</a:t>
            </a:r>
            <a:endParaRPr lang="en-US" altLang="ko-KR" dirty="0"/>
          </a:p>
          <a:p>
            <a:pPr lvl="2"/>
            <a:r>
              <a:rPr lang="en-US" altLang="ko-KR" dirty="0" err="1"/>
              <a:t>T_CobbleStone_Pebble_N</a:t>
            </a:r>
            <a:r>
              <a:rPr lang="en-US" altLang="ko-KR" dirty="0"/>
              <a:t> </a:t>
            </a:r>
            <a:r>
              <a:rPr lang="ko-KR" altLang="en-US" dirty="0"/>
              <a:t>텍스처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텍스처 내용 확인 후 연결</a:t>
            </a:r>
          </a:p>
        </p:txBody>
      </p:sp>
    </p:spTree>
    <p:extLst>
      <p:ext uri="{BB962C8B-B14F-4D97-AF65-F5344CB8AC3E}">
        <p14:creationId xmlns:p14="http://schemas.microsoft.com/office/powerpoint/2010/main" val="383961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Material Inputs 2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82800" y="1584325"/>
            <a:ext cx="1790700" cy="5104034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5740400" y="1825625"/>
            <a:ext cx="56134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월드 포지션 오프셋</a:t>
            </a:r>
            <a:endParaRPr lang="en-US" altLang="ko-KR" dirty="0"/>
          </a:p>
          <a:p>
            <a:r>
              <a:rPr lang="ko-KR" altLang="en-US" dirty="0"/>
              <a:t>월드 </a:t>
            </a:r>
            <a:r>
              <a:rPr lang="ko-KR" altLang="en-US" dirty="0" err="1"/>
              <a:t>디스플레이스먼트</a:t>
            </a:r>
            <a:endParaRPr lang="en-US" altLang="ko-KR" dirty="0"/>
          </a:p>
          <a:p>
            <a:r>
              <a:rPr lang="ko-KR" altLang="en-US" dirty="0" err="1"/>
              <a:t>테셀레이션</a:t>
            </a:r>
            <a:r>
              <a:rPr lang="ko-KR" altLang="en-US" dirty="0"/>
              <a:t> </a:t>
            </a:r>
            <a:r>
              <a:rPr lang="ko-KR" altLang="en-US" dirty="0" err="1"/>
              <a:t>멀티플라이어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버텍스 위치 변경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버텍스 위치 변경을 통해 다양한 표현이 필요할 때 사용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Displacement Mapping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44700" y="4136342"/>
            <a:ext cx="1866900" cy="8293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9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261</Words>
  <Application>Microsoft Office PowerPoint</Application>
  <PresentationFormat>와이드스크린</PresentationFormat>
  <Paragraphs>96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고급그래픽스효과</vt:lpstr>
      <vt:lpstr>지난주 강의내용 요약</vt:lpstr>
      <vt:lpstr>수업에 다룰 내용</vt:lpstr>
      <vt:lpstr>Material Input 2</vt:lpstr>
      <vt:lpstr>Material Inputs 2</vt:lpstr>
      <vt:lpstr>Material Inputs 2</vt:lpstr>
      <vt:lpstr>Material Inputs 2</vt:lpstr>
      <vt:lpstr>Material Inputs 2</vt:lpstr>
      <vt:lpstr>Material Inputs 2</vt:lpstr>
      <vt:lpstr>Displacement Mapping</vt:lpstr>
      <vt:lpstr>Displacement Mapping</vt:lpstr>
      <vt:lpstr>Displacement Mapping</vt:lpstr>
      <vt:lpstr>Displacement Mapping</vt:lpstr>
      <vt:lpstr>Displacement Mapping</vt:lpstr>
      <vt:lpstr>Displacement Mapping</vt:lpstr>
      <vt:lpstr>Displacement Mapping</vt:lpstr>
      <vt:lpstr>Displacement Mapping</vt:lpstr>
      <vt:lpstr>Displacement Mapping</vt:lpstr>
      <vt:lpstr>Displacement Mapping</vt:lpstr>
      <vt:lpstr>Displacement Mapping</vt:lpstr>
      <vt:lpstr>Displacement Mapping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고급그래픽스효과</dc:title>
  <dc:creator>이택희</dc:creator>
  <cp:lastModifiedBy>태준 조</cp:lastModifiedBy>
  <cp:revision>13</cp:revision>
  <dcterms:created xsi:type="dcterms:W3CDTF">2019-03-21T03:10:49Z</dcterms:created>
  <dcterms:modified xsi:type="dcterms:W3CDTF">2019-03-25T06:07:59Z</dcterms:modified>
</cp:coreProperties>
</file>