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00" r:id="rId3"/>
    <p:sldId id="401" r:id="rId4"/>
    <p:sldId id="331" r:id="rId5"/>
    <p:sldId id="390" r:id="rId6"/>
    <p:sldId id="402" r:id="rId7"/>
    <p:sldId id="403" r:id="rId8"/>
    <p:sldId id="404" r:id="rId9"/>
    <p:sldId id="407" r:id="rId10"/>
    <p:sldId id="408" r:id="rId11"/>
    <p:sldId id="405" r:id="rId12"/>
    <p:sldId id="409" r:id="rId13"/>
    <p:sldId id="406" r:id="rId14"/>
    <p:sldId id="387" r:id="rId15"/>
    <p:sldId id="3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23785-3EA1-475A-A068-229EDAB04E1E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D2D0C-A460-4000-A687-201E79F8A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0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고급그래픽스효과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5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오파시티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러프니스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7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굴절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밀도 차에 의한 굴절 현상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투명한 물체에 적용</a:t>
            </a:r>
            <a:endParaRPr lang="en-US" altLang="ko-KR" dirty="0"/>
          </a:p>
        </p:txBody>
      </p:sp>
      <p:pic>
        <p:nvPicPr>
          <p:cNvPr id="9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8055" y="1600200"/>
            <a:ext cx="1587890" cy="45259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68550" y="5589240"/>
            <a:ext cx="1866900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Refraction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투명한 물체에서 빛의 굴절률에 따른 왜곡 현상을 나타내기 위해 사용</a:t>
            </a:r>
            <a:endParaRPr lang="ko-KR" altLang="en-US" dirty="0"/>
          </a:p>
        </p:txBody>
      </p:sp>
      <p:pic>
        <p:nvPicPr>
          <p:cNvPr id="9" name="Picture 2" descr="R_Refraction_Exampl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94" y="2346109"/>
            <a:ext cx="4971011" cy="303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굴절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Fresnel </a:t>
            </a:r>
            <a:r>
              <a:rPr lang="ko-KR" altLang="en-US" dirty="0" smtClean="0"/>
              <a:t>노드 적용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5520" y="3849092"/>
            <a:ext cx="4464496" cy="240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6" t="27099" r="29375" b="38677"/>
          <a:stretch/>
        </p:blipFill>
        <p:spPr bwMode="auto">
          <a:xfrm>
            <a:off x="6672064" y="3355809"/>
            <a:ext cx="38989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1930318"/>
            <a:ext cx="1838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0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종합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찰랑거리는 물 표현을 위한 </a:t>
            </a:r>
            <a:r>
              <a:rPr lang="ko-KR" altLang="en-US" dirty="0" err="1" smtClean="0"/>
              <a:t>머터리얼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Texture Coordinate Animation : </a:t>
            </a:r>
            <a:r>
              <a:rPr lang="en-US" altLang="ko-KR" dirty="0" err="1" smtClean="0"/>
              <a:t>Panner</a:t>
            </a:r>
            <a:r>
              <a:rPr lang="en-US" altLang="ko-KR" dirty="0" smtClean="0"/>
              <a:t> node</a:t>
            </a:r>
          </a:p>
          <a:p>
            <a:pPr lvl="1"/>
            <a:r>
              <a:rPr lang="en-US" altLang="ko-KR" dirty="0" err="1" smtClean="0"/>
              <a:t>Presnel</a:t>
            </a:r>
            <a:r>
              <a:rPr lang="en-US" altLang="ko-KR" dirty="0" smtClean="0"/>
              <a:t> Node</a:t>
            </a:r>
          </a:p>
          <a:p>
            <a:pPr lvl="1"/>
            <a:r>
              <a:rPr lang="ko-KR" altLang="en-US" dirty="0" err="1" smtClean="0"/>
              <a:t>테셀레이션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멀티플라이어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4869160"/>
            <a:ext cx="1295400" cy="1114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4869160"/>
            <a:ext cx="1838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강의 내용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Material Inputs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Displacement Mapping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4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Material Inputs 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머터리얼</a:t>
            </a:r>
            <a:r>
              <a:rPr lang="ko-KR" altLang="en-US" dirty="0" smtClean="0"/>
              <a:t> 종합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62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</a:t>
            </a:r>
            <a:r>
              <a:rPr lang="en-US" altLang="ko-KR" dirty="0" smtClean="0"/>
              <a:t>Inputs </a:t>
            </a:r>
            <a:r>
              <a:rPr lang="en-US" altLang="ko-KR" dirty="0"/>
              <a:t>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7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서브서피스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컬러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재질 표면 아래의 색을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피부의 붉은 빛깔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얼음의 푸르스름한 빛깔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도달한 광선의 색이 </a:t>
            </a:r>
            <a:r>
              <a:rPr lang="ko-KR" altLang="en-US" dirty="0" smtClean="0"/>
              <a:t>변함</a:t>
            </a:r>
            <a:endParaRPr lang="en-US" altLang="ko-KR" dirty="0" smtClean="0"/>
          </a:p>
          <a:p>
            <a:pPr lvl="1"/>
            <a:r>
              <a:rPr lang="ko-KR" altLang="en-US" smtClean="0"/>
              <a:t>내부 굴절 후 기본 광선과 혼합</a:t>
            </a:r>
            <a:endParaRPr lang="ko-KR" altLang="en-US" dirty="0"/>
          </a:p>
        </p:txBody>
      </p:sp>
      <p:pic>
        <p:nvPicPr>
          <p:cNvPr id="9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8055" y="1600200"/>
            <a:ext cx="1587890" cy="45259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68550" y="4581128"/>
            <a:ext cx="1866900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셰이딩</a:t>
            </a:r>
            <a:r>
              <a:rPr lang="ko-KR" altLang="en-US" dirty="0" smtClean="0"/>
              <a:t> 모델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Subsurface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서브서피스</a:t>
            </a:r>
            <a:r>
              <a:rPr lang="ko-KR" altLang="en-US" dirty="0" smtClean="0"/>
              <a:t> 컬러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7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엠비언트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오클루전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샐프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쉐도우</a:t>
            </a:r>
            <a:r>
              <a:rPr lang="ko-KR" altLang="en-US" dirty="0" smtClean="0"/>
              <a:t> 표현에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표면의 작은 틈에 생기는 그림자</a:t>
            </a:r>
            <a:endParaRPr lang="en-US" altLang="ko-KR" dirty="0"/>
          </a:p>
        </p:txBody>
      </p:sp>
      <p:pic>
        <p:nvPicPr>
          <p:cNvPr id="9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8055" y="1600200"/>
            <a:ext cx="1587890" cy="45259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68550" y="5327584"/>
            <a:ext cx="1866900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x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924235"/>
            <a:ext cx="6336704" cy="280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앰비언트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오클루전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9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3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오파시티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투명도 부여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0~1 </a:t>
            </a:r>
            <a:r>
              <a:rPr lang="ko-KR" altLang="en-US" dirty="0" smtClean="0"/>
              <a:t>사이의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완전 불투명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0 </a:t>
            </a:r>
            <a:r>
              <a:rPr lang="ko-KR" altLang="en-US" dirty="0" smtClean="0">
                <a:sym typeface="Wingdings" panose="05000000000000000000" pitchFamily="2" charset="2"/>
              </a:rPr>
              <a:t>완전 투명</a:t>
            </a:r>
            <a:endParaRPr lang="en-US" altLang="ko-KR" dirty="0"/>
          </a:p>
        </p:txBody>
      </p:sp>
      <p:pic>
        <p:nvPicPr>
          <p:cNvPr id="9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8055" y="1600200"/>
            <a:ext cx="1587890" cy="45259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68550" y="3114592"/>
            <a:ext cx="1866900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167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고급그래픽스효과</vt:lpstr>
      <vt:lpstr>지난주 강의 내용 요약</vt:lpstr>
      <vt:lpstr>수업에 다룰 내용</vt:lpstr>
      <vt:lpstr>Material Inputs 3</vt:lpstr>
      <vt:lpstr>Material Inputs 3</vt:lpstr>
      <vt:lpstr>Material Inputs 3</vt:lpstr>
      <vt:lpstr>Material Inputs 3</vt:lpstr>
      <vt:lpstr>Material Inputs 3</vt:lpstr>
      <vt:lpstr>Material Inputs 3</vt:lpstr>
      <vt:lpstr>Material Inputs 3</vt:lpstr>
      <vt:lpstr>Material Inputs 3</vt:lpstr>
      <vt:lpstr>Using Refraction</vt:lpstr>
      <vt:lpstr>Material Inputs 3</vt:lpstr>
      <vt:lpstr>실습 : 종합</vt:lpstr>
      <vt:lpstr>실습 : 종합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</cp:lastModifiedBy>
  <cp:revision>130</cp:revision>
  <dcterms:created xsi:type="dcterms:W3CDTF">2006-10-05T04:04:58Z</dcterms:created>
  <dcterms:modified xsi:type="dcterms:W3CDTF">2019-03-25T03:36:32Z</dcterms:modified>
</cp:coreProperties>
</file>