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81" autoAdjust="0"/>
  </p:normalViewPr>
  <p:slideViewPr>
    <p:cSldViewPr>
      <p:cViewPr varScale="1">
        <p:scale>
          <a:sx n="69" d="100"/>
          <a:sy n="69" d="100"/>
        </p:scale>
        <p:origin x="18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D548-5EF1-432C-BDD0-3AE03E31811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35094-37A2-4EC6-86C3-0685E35C7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971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정점과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차이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특성을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x-none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Vertex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표현할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있는것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- 1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포인트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- 2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포인트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한개의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77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오른손 좌표계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135094-37A2-4EC6-86C3-0685E35C7B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셰이더프로그래밍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Lecture 1</a:t>
            </a:r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29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051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3491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481175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118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74167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8309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81175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16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04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2208745" y="2132856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439210" y="4724899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445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45413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203848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337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096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7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96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7545" y="2636912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208745" y="4724487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114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73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73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99148" y="415992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344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55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51920" y="2564904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329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7164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6948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8100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7956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115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64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1259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043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195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051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259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51920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6784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005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798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6792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6930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6714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7866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7722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6789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107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328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21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1115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1253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1037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2190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2046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1112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58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73595" y="2523562"/>
            <a:ext cx="1753365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72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660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947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236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74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661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948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7235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6372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6659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6946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6373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660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6947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7235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7527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7526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526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7525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6373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660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947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7235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525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6503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724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7517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6511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6649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6433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7585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7441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6508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397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859395" y="5140578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2843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5580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17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1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8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80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404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691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1980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1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2270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2271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2270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17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405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692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979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270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1248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1469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261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1255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1394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1178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2330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2186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1252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41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51920" y="2558684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43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0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017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307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6444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732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019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306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442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730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017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444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6731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469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4579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6188708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2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3512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39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1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47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1547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68328" y="4325556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원래는</a:t>
            </a:r>
            <a:r>
              <a:rPr lang="en-US" altLang="ko-KR" sz="2800" dirty="0"/>
              <a:t> </a:t>
            </a:r>
            <a:r>
              <a:rPr lang="ko-KR" altLang="en-US" sz="2800" dirty="0"/>
              <a:t>이렇게 복잡합니다</a:t>
            </a:r>
            <a:r>
              <a:rPr lang="en-US" altLang="ko-KR" sz="2800" dirty="0"/>
              <a:t>…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3843536" y="1792908"/>
            <a:ext cx="1410821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21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7155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6939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8092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7947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2835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07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55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5571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43535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338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7344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6813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7695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7806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2853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25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73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5589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4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3274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843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5580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7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04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81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18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05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92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80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6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91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80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17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05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92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79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71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270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271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70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117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405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692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9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70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48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69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261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1255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1394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1178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2330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2186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252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41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51920" y="1904587"/>
            <a:ext cx="1402176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443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30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017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307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732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7019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306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442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730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7017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6444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31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444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469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395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2843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5580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17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404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691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1981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118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405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692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980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116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1404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691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1980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17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05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92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979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271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270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271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2270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117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405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92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979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2270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1248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469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261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1255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1394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1178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2330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2186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1252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1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6443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730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017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7307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6444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6732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019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7306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6442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6730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017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6444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731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6444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469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851920" y="4675834"/>
            <a:ext cx="1402176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7604884" y="4695018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3653408" y="319346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653408" y="593722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395536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395535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47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" y="2319532"/>
            <a:ext cx="6279173" cy="45115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711" y="2319532"/>
            <a:ext cx="6279173" cy="45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099163"/>
            <a:ext cx="5616624" cy="46692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20323" y="6306740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후 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2017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49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3164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63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203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714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22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59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3203848" y="4309313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4667054" y="4417325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20272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203848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47174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5252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4743430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1544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3292476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3305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3193143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830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92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673790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63086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984" y="4581128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5011634" y="2932976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4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547</Words>
  <Application>Microsoft Office PowerPoint</Application>
  <PresentationFormat>화면 슬라이드 쇼(4:3)</PresentationFormat>
  <Paragraphs>191</Paragraphs>
  <Slides>29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셰이더프로그래밍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태준 조</cp:lastModifiedBy>
  <cp:revision>43</cp:revision>
  <dcterms:created xsi:type="dcterms:W3CDTF">2006-10-05T04:04:58Z</dcterms:created>
  <dcterms:modified xsi:type="dcterms:W3CDTF">2019-03-06T09:28:58Z</dcterms:modified>
</cp:coreProperties>
</file>