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81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정점과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있는것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포인트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오른손 좌표계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파이프라인이란 각자 독립적인 일을 하는 프로세서를 </a:t>
            </a:r>
            <a:r>
              <a:rPr lang="ko-KR" altLang="en-US" dirty="0" err="1"/>
              <a:t>분할되서</a:t>
            </a:r>
            <a:r>
              <a:rPr lang="ko-KR" altLang="en-US" dirty="0"/>
              <a:t> 진행하게끔 </a:t>
            </a:r>
            <a:r>
              <a:rPr lang="ko-KR" altLang="en-US" dirty="0" err="1"/>
              <a:t>만들어놓은것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6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en-US" altLang="ko-KR" dirty="0"/>
              <a:t>– </a:t>
            </a:r>
            <a:r>
              <a:rPr lang="ko-KR" altLang="en-US" dirty="0" err="1"/>
              <a:t>버텍스</a:t>
            </a:r>
            <a:endParaRPr lang="en-US" altLang="ko-KR" dirty="0"/>
          </a:p>
          <a:p>
            <a:r>
              <a:rPr lang="ko-KR" altLang="en-US" dirty="0" err="1"/>
              <a:t>입력갯수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개라면 </a:t>
            </a:r>
            <a:r>
              <a:rPr lang="ko-KR" altLang="en-US" dirty="0" err="1"/>
              <a:t>출력갯수도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개이다</a:t>
            </a:r>
            <a:r>
              <a:rPr lang="en-US" altLang="ko-KR" dirty="0"/>
              <a:t>. </a:t>
            </a:r>
            <a:r>
              <a:rPr lang="ko-KR" altLang="en-US" dirty="0"/>
              <a:t>연산 횟수도 </a:t>
            </a:r>
            <a:r>
              <a:rPr lang="ko-KR" altLang="en-US" dirty="0" err="1"/>
              <a:t>버텍스갯수에</a:t>
            </a:r>
            <a:r>
              <a:rPr lang="ko-KR" altLang="en-US" dirty="0"/>
              <a:t> 따라간다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버텍스를</a:t>
            </a:r>
            <a:r>
              <a:rPr lang="ko-KR" altLang="en-US" dirty="0"/>
              <a:t> </a:t>
            </a:r>
            <a:r>
              <a:rPr lang="ko-KR" altLang="en-US" dirty="0" err="1"/>
              <a:t>옮기는등</a:t>
            </a:r>
            <a:r>
              <a:rPr lang="ko-KR" altLang="en-US" dirty="0"/>
              <a:t> </a:t>
            </a:r>
            <a:r>
              <a:rPr lang="ko-KR" altLang="en-US" dirty="0" err="1"/>
              <a:t>작업을한다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7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버텍스</a:t>
            </a:r>
            <a:r>
              <a:rPr lang="ko-KR" altLang="en-US" dirty="0"/>
              <a:t> 트랜스폼 단계에서 진행된 </a:t>
            </a:r>
            <a:r>
              <a:rPr lang="ko-KR" altLang="en-US" dirty="0" err="1"/>
              <a:t>버텍스들을</a:t>
            </a:r>
            <a:r>
              <a:rPr lang="ko-KR" altLang="en-US" dirty="0"/>
              <a:t> 기준으로 도형을 만든다</a:t>
            </a:r>
            <a:r>
              <a:rPr lang="en-US" altLang="ko-KR" dirty="0"/>
              <a:t>. Ex) primitive, line, triangle…</a:t>
            </a:r>
          </a:p>
          <a:p>
            <a:r>
              <a:rPr lang="ko-KR" altLang="en-US" dirty="0" err="1"/>
              <a:t>버텍스들로</a:t>
            </a:r>
            <a:r>
              <a:rPr lang="ko-KR" altLang="en-US" dirty="0"/>
              <a:t> 화면에 출력할 수 없으니 이 단계에서 실체화를 시켜준다</a:t>
            </a:r>
            <a:r>
              <a:rPr lang="en-US" altLang="ko-KR" dirty="0"/>
              <a:t>.	</a:t>
            </a:r>
          </a:p>
          <a:p>
            <a:r>
              <a:rPr lang="ko-KR" altLang="en-US" dirty="0"/>
              <a:t>입력 </a:t>
            </a:r>
            <a:r>
              <a:rPr lang="en-US" altLang="ko-KR" dirty="0"/>
              <a:t>– </a:t>
            </a:r>
            <a:r>
              <a:rPr lang="ko-KR" altLang="en-US" dirty="0" err="1"/>
              <a:t>버텍스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en-US" altLang="ko-KR" dirty="0"/>
              <a:t>- </a:t>
            </a:r>
            <a:r>
              <a:rPr lang="ko-KR" altLang="en-US" dirty="0"/>
              <a:t>도형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1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실체화된 </a:t>
            </a:r>
            <a:r>
              <a:rPr lang="ko-KR" altLang="en-US" dirty="0" err="1"/>
              <a:t>프리미티브들의</a:t>
            </a:r>
            <a:r>
              <a:rPr lang="ko-KR" altLang="en-US" dirty="0"/>
              <a:t> </a:t>
            </a:r>
            <a:r>
              <a:rPr lang="ko-KR" altLang="en-US" dirty="0" err="1"/>
              <a:t>안에를</a:t>
            </a:r>
            <a:r>
              <a:rPr lang="ko-KR" altLang="en-US" dirty="0"/>
              <a:t> 채우는 과정</a:t>
            </a:r>
            <a:endParaRPr lang="en-US" altLang="ko-KR" dirty="0"/>
          </a:p>
          <a:p>
            <a:r>
              <a:rPr lang="ko-KR" altLang="en-US" dirty="0"/>
              <a:t>전 단계에서 </a:t>
            </a:r>
            <a:r>
              <a:rPr lang="ko-KR" altLang="en-US" dirty="0" err="1"/>
              <a:t>프리미티브로</a:t>
            </a:r>
            <a:r>
              <a:rPr lang="ko-KR" altLang="en-US" dirty="0"/>
              <a:t> 구성했다면 </a:t>
            </a:r>
            <a:r>
              <a:rPr lang="ko-KR" altLang="en-US" dirty="0" err="1"/>
              <a:t>안에를</a:t>
            </a:r>
            <a:r>
              <a:rPr lang="ko-KR" altLang="en-US" dirty="0"/>
              <a:t> 채워줘야 화면상에 실체화가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가공하기전에 </a:t>
            </a:r>
            <a:r>
              <a:rPr lang="ko-KR" altLang="en-US" dirty="0" err="1"/>
              <a:t>프리미티브를</a:t>
            </a:r>
            <a:r>
              <a:rPr lang="ko-KR" altLang="en-US" dirty="0"/>
              <a:t> </a:t>
            </a:r>
            <a:r>
              <a:rPr lang="ko-KR" altLang="en-US" dirty="0" err="1"/>
              <a:t>프래그먼트라고한다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15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프래그먼트</a:t>
            </a:r>
            <a:r>
              <a:rPr lang="ko-KR" altLang="en-US" dirty="0"/>
              <a:t> 오퍼레이션 </a:t>
            </a:r>
            <a:r>
              <a:rPr lang="en-US" altLang="ko-KR" dirty="0"/>
              <a:t>– </a:t>
            </a:r>
            <a:r>
              <a:rPr lang="ko-KR" altLang="en-US" dirty="0" err="1"/>
              <a:t>컬링</a:t>
            </a:r>
            <a:r>
              <a:rPr lang="en-US" altLang="ko-KR" dirty="0"/>
              <a:t>, </a:t>
            </a:r>
            <a:r>
              <a:rPr lang="ko-KR" altLang="en-US" dirty="0" err="1"/>
              <a:t>쉐이딩</a:t>
            </a:r>
            <a:r>
              <a:rPr lang="en-US" altLang="ko-KR" dirty="0"/>
              <a:t>, </a:t>
            </a:r>
            <a:r>
              <a:rPr lang="ko-KR" altLang="en-US" dirty="0" err="1"/>
              <a:t>노멀</a:t>
            </a:r>
            <a:r>
              <a:rPr lang="en-US" altLang="ko-KR" dirty="0"/>
              <a:t> </a:t>
            </a:r>
            <a:r>
              <a:rPr lang="ko-KR" altLang="en-US" dirty="0" err="1"/>
              <a:t>칼라값을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프레임버퍼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모니터가 </a:t>
            </a:r>
            <a:r>
              <a:rPr lang="ko-KR" altLang="en-US" dirty="0" err="1"/>
              <a:t>프레임버퍼에있는</a:t>
            </a:r>
            <a:r>
              <a:rPr lang="ko-KR" altLang="en-US" dirty="0"/>
              <a:t> 데이터를 긁어간다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56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최초의 변화</a:t>
            </a:r>
            <a:endParaRPr lang="en-US" altLang="ko-KR" dirty="0"/>
          </a:p>
          <a:p>
            <a:r>
              <a:rPr lang="ko-KR" altLang="en-US" dirty="0"/>
              <a:t>정해진 계산만 </a:t>
            </a:r>
            <a:r>
              <a:rPr lang="ko-KR" altLang="en-US" dirty="0" err="1"/>
              <a:t>할수있던거에서</a:t>
            </a:r>
            <a:r>
              <a:rPr lang="ko-KR" altLang="en-US" dirty="0"/>
              <a:t> 사용자가 원하는 계산을 할 수 있도록 바뀜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2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외워라 </a:t>
            </a:r>
            <a:r>
              <a:rPr lang="ko-KR" altLang="en-US" dirty="0" err="1"/>
              <a:t>시험나옴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051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91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481175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18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74167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8309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1175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6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2208745" y="2132856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9210" y="4724899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5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413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203848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7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96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7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96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7545" y="26369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08745" y="4724487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14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3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73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9148" y="415992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44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51920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9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7164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948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8100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7956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15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1259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043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195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051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59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784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05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98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792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930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6714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866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7722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89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107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8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1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15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1253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037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190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046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112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8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73595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60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36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74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1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48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72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659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46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73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660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7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35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527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26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526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525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373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60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7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235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25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03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724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7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511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6649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6433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7585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7441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6508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7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59395" y="5140578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1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8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80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04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91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80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1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70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71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70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17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5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92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979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270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248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69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61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1255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1394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1178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2330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2186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252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41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3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0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7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07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44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32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19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06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730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17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44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31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69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9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6188708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2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3512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547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8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43536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1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7155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939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8092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7947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35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5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571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3535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8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344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813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695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806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53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25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73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589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4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274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843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580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7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1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8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5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2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0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0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7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5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2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9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1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70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70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7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5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2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9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0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48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9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1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255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1394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78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330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186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252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1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3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30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17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7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32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9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6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42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30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17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4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1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44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69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843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5580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7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04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691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81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18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5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2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0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16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0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7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79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71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270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71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70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0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248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69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261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255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1394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178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330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186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1252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1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443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30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17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07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44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32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19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06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42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30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17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31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444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69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51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7604884" y="469501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653408" y="31934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653408" y="59372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11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0323" y="6306740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후 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49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3164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52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44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3292476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3305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2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790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086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84" y="458112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5011634" y="2932976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667</Words>
  <Application>Microsoft Office PowerPoint</Application>
  <PresentationFormat>화면 슬라이드 쇼(4:3)</PresentationFormat>
  <Paragraphs>214</Paragraphs>
  <Slides>29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47</cp:revision>
  <dcterms:created xsi:type="dcterms:W3CDTF">2006-10-05T04:04:58Z</dcterms:created>
  <dcterms:modified xsi:type="dcterms:W3CDTF">2019-03-11T09:13:26Z</dcterms:modified>
</cp:coreProperties>
</file>