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  <p:sldId id="334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3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범위 </a:t>
            </a:r>
            <a:r>
              <a:rPr lang="en-US" altLang="ko-KR" dirty="0" smtClean="0"/>
              <a:t>(C 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함수 외부에서 선언된 경우 전역 변수로 인식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 이후 등장하는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내부에서 선언된 경우 내부에서만 제어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 } </a:t>
            </a:r>
            <a:r>
              <a:rPr lang="ko-KR" altLang="en-US" dirty="0" smtClean="0"/>
              <a:t>외부의 </a:t>
            </a:r>
            <a:r>
              <a:rPr lang="en-US" altLang="ko-KR" dirty="0" smtClean="0"/>
              <a:t>Variables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초기화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타입 캐스팅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정보를 잃게 될 가능성이 있을 경우 명확하게 표시를 해 줘야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 : double </a:t>
            </a:r>
            <a:r>
              <a:rPr lang="en-US" altLang="ko-KR" dirty="0" smtClean="0">
                <a:sym typeface="Wingdings" pitchFamily="2" charset="2"/>
              </a:rPr>
              <a:t> float, float 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uint</a:t>
            </a:r>
            <a:r>
              <a:rPr lang="en-US" altLang="ko-KR" dirty="0" smtClean="0">
                <a:sym typeface="Wingdings" pitchFamily="2" charset="2"/>
              </a:rPr>
              <a:t> 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그냥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가능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 캐스팅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타입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Culumn</a:t>
            </a:r>
            <a:r>
              <a:rPr lang="en-US" altLang="ko-KR" dirty="0" smtClean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캐스팅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집합체 사용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</a:t>
            </a:r>
            <a:r>
              <a:rPr lang="ko-KR" altLang="en-US" dirty="0" smtClean="0"/>
              <a:t>사용 연습문제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zVec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yScale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선언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OpenGL Shading Language </a:t>
            </a:r>
          </a:p>
          <a:p>
            <a:r>
              <a:rPr lang="en-US" altLang="ko-KR" dirty="0" smtClean="0"/>
              <a:t>Shader</a:t>
            </a:r>
            <a:r>
              <a:rPr lang="ko-KR" altLang="en-US" dirty="0" smtClean="0"/>
              <a:t> </a:t>
            </a:r>
            <a:r>
              <a:rPr lang="ko-KR" altLang="en-US" dirty="0"/>
              <a:t>입출력 </a:t>
            </a:r>
            <a:endParaRPr lang="en-US" altLang="ko-KR" dirty="0" smtClean="0"/>
          </a:p>
          <a:p>
            <a:r>
              <a:rPr lang="en-US" altLang="ko-KR" dirty="0" smtClean="0"/>
              <a:t>Shader</a:t>
            </a:r>
            <a:r>
              <a:rPr lang="ko-KR" altLang="en-US" dirty="0" smtClean="0"/>
              <a:t> 컴파일</a:t>
            </a:r>
            <a:endParaRPr lang="en-US" altLang="ko-KR" dirty="0" smtClean="0"/>
          </a:p>
          <a:p>
            <a:r>
              <a:rPr lang="en-US" altLang="ko-KR" dirty="0" smtClean="0"/>
              <a:t>Vertex</a:t>
            </a:r>
            <a:r>
              <a:rPr lang="ko-KR" altLang="en-US" dirty="0" smtClean="0"/>
              <a:t> </a:t>
            </a:r>
            <a:r>
              <a:rPr lang="en-US" altLang="ko-KR" dirty="0"/>
              <a:t>Shader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en-US" altLang="ko-KR" dirty="0"/>
              <a:t>Shader</a:t>
            </a:r>
            <a:r>
              <a:rPr lang="ko-KR" altLang="en-US" dirty="0" smtClean="0"/>
              <a:t> 외부 입력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입력 추가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smtClean="0">
                <a:solidFill>
                  <a:schemeClr val="tx1"/>
                </a:solidFill>
              </a:rPr>
              <a:t>out float </a:t>
            </a:r>
            <a:r>
              <a:rPr lang="en-US" altLang="ko-KR" sz="2000" dirty="0">
                <a:solidFill>
                  <a:schemeClr val="tx1"/>
                </a:solidFill>
              </a:rPr>
              <a:t>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 smtClean="0"/>
              <a:t>함수 선언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addSome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const</a:t>
            </a:r>
            <a:r>
              <a:rPr lang="en-US" altLang="ko-KR" sz="2000" dirty="0" smtClean="0">
                <a:solidFill>
                  <a:schemeClr val="tx1"/>
                </a:solidFill>
              </a:rPr>
              <a:t> in float </a:t>
            </a:r>
            <a:r>
              <a:rPr lang="en-US" altLang="ko-KR" sz="2000" dirty="0">
                <a:solidFill>
                  <a:schemeClr val="tx1"/>
                </a:solidFill>
              </a:rPr>
              <a:t>a, float 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inout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float </a:t>
            </a:r>
            <a:r>
              <a:rPr lang="en-US" altLang="ko-KR" sz="2000" dirty="0">
                <a:solidFill>
                  <a:schemeClr val="tx1"/>
                </a:solidFill>
              </a:rPr>
              <a:t>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b = a;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addSome</a:t>
            </a:r>
            <a:r>
              <a:rPr lang="en-US" altLang="ko-KR" sz="2000" dirty="0" smtClean="0">
                <a:solidFill>
                  <a:schemeClr val="tx1"/>
                </a:solidFill>
              </a:rPr>
              <a:t>(in float </a:t>
            </a:r>
            <a:r>
              <a:rPr lang="en-US" altLang="ko-KR" sz="2000" dirty="0">
                <a:solidFill>
                  <a:schemeClr val="tx1"/>
                </a:solidFill>
              </a:rPr>
              <a:t>a, float b)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= a+1.0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/>
              <a:t>Shader</a:t>
            </a:r>
            <a:r>
              <a:rPr lang="ko-KR" altLang="en-US" dirty="0" smtClean="0"/>
              <a:t> 단위로 입력 값과 출력 값이 있으며 고유의 입출력 값과 사용자 정의 입출력 값이 있음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VS </a:t>
            </a:r>
            <a:r>
              <a:rPr lang="ko-KR" altLang="en-US" dirty="0" smtClean="0">
                <a:solidFill>
                  <a:srgbClr val="FF0000"/>
                </a:solidFill>
              </a:rPr>
              <a:t>출력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</a:t>
            </a:r>
            <a:r>
              <a:rPr lang="ko-KR" altLang="en-US" dirty="0" smtClean="0"/>
              <a:t>출력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gl_Position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gl_PointSize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입력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OpenGL </a:t>
            </a:r>
            <a:r>
              <a:rPr lang="ko-KR" altLang="en-US" dirty="0" smtClean="0"/>
              <a:t>고유의 입력 값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gl_VertexID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gl_InstanceID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/>
              <a:t>Shader</a:t>
            </a:r>
            <a:r>
              <a:rPr lang="ko-KR" altLang="en-US" dirty="0" smtClean="0"/>
              <a:t> 단위로 입력 값과 출력 값이 있으며 </a:t>
            </a:r>
            <a:r>
              <a:rPr lang="ko-KR" altLang="en-US" dirty="0"/>
              <a:t>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출력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</a:t>
            </a:r>
            <a:r>
              <a:rPr lang="ko-KR" altLang="en-US" dirty="0" smtClean="0"/>
              <a:t>출력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입력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gl_FragCoord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gl_FrontFacing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gl_PointCoord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 smtClean="0">
                <a:solidFill>
                  <a:srgbClr val="FF0000"/>
                </a:solidFill>
              </a:rPr>
              <a:t>FS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고유의</a:t>
            </a:r>
            <a:r>
              <a:rPr lang="en-US" altLang="ko-KR" sz="1400" dirty="0" smtClean="0">
                <a:solidFill>
                  <a:srgbClr val="FF0000"/>
                </a:solidFill>
              </a:rPr>
              <a:t> FS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FS</a:t>
            </a:r>
            <a:r>
              <a:rPr lang="ko-KR" altLang="en-US" sz="1600" dirty="0" smtClean="0">
                <a:solidFill>
                  <a:srgbClr val="FF0000"/>
                </a:solidFill>
              </a:rPr>
              <a:t> 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FS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Vertex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smtClean="0"/>
              <a:t>Shader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 smtClean="0">
                <a:solidFill>
                  <a:srgbClr val="FF0000"/>
                </a:solidFill>
              </a:rPr>
              <a:t>VS </a:t>
            </a:r>
            <a:r>
              <a:rPr lang="ko-KR" altLang="en-US" sz="2400" dirty="0" smtClean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Attribute </a:t>
            </a:r>
            <a:r>
              <a:rPr lang="ko-KR" altLang="en-US" sz="2400" dirty="0" smtClean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 smtClean="0">
                <a:solidFill>
                  <a:srgbClr val="FF0000"/>
                </a:solidFill>
              </a:rPr>
              <a:t>VS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 smtClean="0">
                <a:solidFill>
                  <a:srgbClr val="FF0000"/>
                </a:solidFill>
              </a:rPr>
              <a:t>VS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 smtClean="0"/>
              <a:t>layout (location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>) in </a:t>
            </a:r>
            <a:r>
              <a:rPr lang="en-US" altLang="ko-KR" dirty="0"/>
              <a:t>vec3 Position</a:t>
            </a:r>
            <a:r>
              <a:rPr lang="en-US" altLang="ko-KR" dirty="0" smtClean="0"/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코드의 </a:t>
            </a:r>
            <a:r>
              <a:rPr lang="en-US" altLang="ko-KR" dirty="0" smtClean="0"/>
              <a:t>layout </a:t>
            </a:r>
            <a:r>
              <a:rPr lang="ko-KR" altLang="en-US" dirty="0" smtClean="0"/>
              <a:t>부분과 연동됨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layout (location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) </a:t>
            </a:r>
            <a:r>
              <a:rPr lang="en-US" altLang="ko-KR" dirty="0"/>
              <a:t>in vec3 </a:t>
            </a:r>
            <a:r>
              <a:rPr lang="en-US" altLang="ko-KR" dirty="0" smtClean="0"/>
              <a:t>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glEnableVertexAttribArray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smtClean="0"/>
              <a:t>VBO1);</a:t>
            </a:r>
            <a:endParaRPr lang="en-US" altLang="ko-KR" dirty="0"/>
          </a:p>
          <a:p>
            <a:r>
              <a:rPr lang="en-US" altLang="ko-KR" dirty="0" err="1" smtClean="0"/>
              <a:t>glVertexAttribPointer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, </a:t>
            </a:r>
            <a:r>
              <a:rPr lang="en-US" altLang="ko-KR" dirty="0"/>
              <a:t>3, GL_FLOAT, GL_FALSE, 0, 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사용자가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원하는 입력 값이 두 개라면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 </a:t>
            </a:r>
            <a:r>
              <a:rPr lang="ko-KR" altLang="en-US" dirty="0" smtClean="0"/>
              <a:t>없이도 사용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glGetAttribLocation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GLuint</a:t>
            </a:r>
            <a:r>
              <a:rPr lang="en-US" altLang="ko-KR" dirty="0" smtClean="0"/>
              <a:t> program,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/>
              <a:t>in </a:t>
            </a:r>
            <a:r>
              <a:rPr lang="en-US" altLang="ko-KR" dirty="0"/>
              <a:t>vec3 </a:t>
            </a:r>
            <a:r>
              <a:rPr lang="en-US" altLang="ko-KR" dirty="0" smtClean="0"/>
              <a:t>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 smtClean="0"/>
              <a:t>glGetAttribLocation</a:t>
            </a:r>
            <a:r>
              <a:rPr lang="en-US" altLang="ko-KR" dirty="0" smtClean="0"/>
              <a:t>(program</a:t>
            </a:r>
            <a:r>
              <a:rPr lang="en-US" altLang="ko-KR" dirty="0"/>
              <a:t>, </a:t>
            </a:r>
            <a:r>
              <a:rPr lang="en-US" altLang="ko-KR" dirty="0" smtClean="0"/>
              <a:t>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smtClean="0"/>
              <a:t>id1 </a:t>
            </a:r>
            <a:r>
              <a:rPr lang="en-US" altLang="ko-KR" dirty="0"/>
              <a:t>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</a:t>
            </a:r>
            <a:r>
              <a:rPr lang="en-US" altLang="ko-KR" dirty="0" smtClean="0"/>
              <a:t>“Color”);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smtClean="0"/>
              <a:t>VBO1);</a:t>
            </a:r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외부 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시간에 관계된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가중치에 관계된 변수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기타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uniform </a:t>
            </a:r>
            <a:r>
              <a:rPr lang="ko-KR" altLang="en-US" dirty="0" err="1" smtClean="0"/>
              <a:t>선언자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uniform </a:t>
            </a:r>
            <a:r>
              <a:rPr lang="ko-KR" altLang="en-US" dirty="0" smtClean="0"/>
              <a:t>으로 선언된 변수는 외부에서 입력된 값을 가지고 있으며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내부에선 읽기만 가능하고 쓰기는 불가능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전반에 걸쳐 읽기가 가능함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 smtClean="0"/>
              <a:t>; //</a:t>
            </a:r>
            <a:r>
              <a:rPr lang="ko-KR" altLang="en-US" sz="1800" dirty="0" smtClean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</a:t>
            </a:r>
            <a:r>
              <a:rPr lang="en-US" altLang="ko-KR" sz="2400" dirty="0" smtClean="0"/>
              <a:t>);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GLint</a:t>
            </a:r>
            <a:r>
              <a:rPr lang="en-US" altLang="ko-KR" sz="2400" dirty="0" smtClean="0"/>
              <a:t> id = </a:t>
            </a:r>
            <a:r>
              <a:rPr lang="en-US" altLang="ko-KR" sz="2400" dirty="0" err="1" smtClean="0"/>
              <a:t>glGetUniformLocation</a:t>
            </a:r>
            <a:r>
              <a:rPr lang="en-US" altLang="ko-KR" sz="2400" dirty="0" smtClean="0"/>
              <a:t>(program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gScale</a:t>
            </a:r>
            <a:r>
              <a:rPr lang="en-US" altLang="ko-KR" sz="2400" dirty="0" smtClean="0"/>
              <a:t>”);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GLint</a:t>
            </a:r>
            <a:r>
              <a:rPr lang="en-US" altLang="ko-KR" sz="2400" dirty="0" smtClean="0"/>
              <a:t> id = </a:t>
            </a:r>
            <a:r>
              <a:rPr lang="en-US" altLang="ko-KR" sz="2400" dirty="0" err="1" smtClean="0"/>
              <a:t>glGetUniformLocation</a:t>
            </a:r>
            <a:r>
              <a:rPr lang="en-US" altLang="ko-KR" sz="2400" dirty="0" smtClean="0"/>
              <a:t>(program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gScale</a:t>
            </a:r>
            <a:r>
              <a:rPr lang="en-US" altLang="ko-KR" sz="2400" dirty="0" smtClean="0"/>
              <a:t>”);</a:t>
            </a:r>
          </a:p>
          <a:p>
            <a:r>
              <a:rPr lang="en-US" altLang="ko-KR" sz="2400" dirty="0" smtClean="0"/>
              <a:t>glUniform1f(</a:t>
            </a:r>
            <a:r>
              <a:rPr lang="en-US" altLang="ko-KR" sz="2400" dirty="0"/>
              <a:t>id</a:t>
            </a:r>
            <a:r>
              <a:rPr lang="en-US" altLang="ko-KR" sz="2400" dirty="0" smtClean="0"/>
              <a:t>, 0.5f);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Shader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Shader Object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</a:t>
            </a:r>
            <a:r>
              <a:rPr lang="en-US" altLang="ko-KR" dirty="0" smtClean="0"/>
              <a:t>GL_FRAGMENT_SHADER</a:t>
            </a:r>
          </a:p>
          <a:p>
            <a:r>
              <a:rPr lang="en-US" altLang="ko-KR" dirty="0" smtClean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Object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할당 및 컴파일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 smtClean="0"/>
              <a:t>glCompileShader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 Shader Program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/>
              <a:t>Shader Program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컴파일 완료 확인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Vertex Shader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Fragment Shader Object </a:t>
            </a:r>
            <a:r>
              <a:rPr lang="ko-KR" altLang="en-US" dirty="0" smtClean="0"/>
              <a:t>를 각각 생성 후 </a:t>
            </a:r>
            <a:r>
              <a:rPr lang="en-US" altLang="ko-KR" dirty="0" smtClean="0"/>
              <a:t>Attach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프로그래밍 가능한 </a:t>
            </a:r>
            <a:r>
              <a:rPr lang="en-US" altLang="ko-KR" dirty="0" smtClean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Attach </a:t>
            </a:r>
            <a:r>
              <a:rPr lang="ko-KR" altLang="en-US" dirty="0" smtClean="0"/>
              <a:t>완료 후 링크 수행</a:t>
            </a:r>
            <a:endParaRPr lang="en-US" altLang="ko-KR" dirty="0" smtClean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smtClean="0"/>
              <a:t>링크 완료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성공적으로 링크가 끝났으면 사용 준비 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사용시 아래 아래 함수를 사전에 불러줘야 해당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프로그램이 동작함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glUseProgram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GLuint</a:t>
            </a:r>
            <a:r>
              <a:rPr lang="en-US" altLang="ko-KR" dirty="0" smtClean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Color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Position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변화가 있는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사각형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화면에 그려보기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랜덤 위치에 그려보기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초기 속도 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가속도는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움직임 사인 곡선 적용 해 보기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연속적으로 증가하는 외부 입력 활용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Vertex </a:t>
            </a:r>
            <a:r>
              <a:rPr lang="ko-KR" altLang="en-US" sz="2800" dirty="0" smtClean="0"/>
              <a:t>단위로 처리되는 </a:t>
            </a:r>
            <a:r>
              <a:rPr lang="en-US" altLang="ko-KR" sz="2800" dirty="0" smtClean="0"/>
              <a:t>stage</a:t>
            </a:r>
          </a:p>
          <a:p>
            <a:pPr algn="ctr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Fragment </a:t>
            </a:r>
            <a:r>
              <a:rPr lang="ko-KR" altLang="en-US" sz="2800" dirty="0" smtClean="0"/>
              <a:t>단위로 처리되는 </a:t>
            </a:r>
            <a:r>
              <a:rPr lang="en-US" altLang="ko-KR" sz="2800" dirty="0" smtClean="0"/>
              <a:t>stage</a:t>
            </a:r>
          </a:p>
          <a:p>
            <a:pPr algn="ctr"/>
            <a:endParaRPr lang="en-US" altLang="ko-KR" sz="28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강의에서는 다루지 않음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</a:t>
            </a:r>
            <a:r>
              <a:rPr lang="en-US" altLang="ko-KR" dirty="0" smtClean="0"/>
              <a:t>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r>
              <a:rPr lang="en-US" altLang="ko-KR" dirty="0" smtClean="0"/>
              <a:t>{ </a:t>
            </a:r>
          </a:p>
          <a:p>
            <a:r>
              <a:rPr lang="en-US" altLang="ko-KR" dirty="0" smtClean="0"/>
              <a:t>	// </a:t>
            </a:r>
            <a:r>
              <a:rPr lang="en-US" altLang="ko-KR" dirty="0"/>
              <a:t>Your code goes here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1138</Words>
  <Application>Microsoft Office PowerPoint</Application>
  <PresentationFormat>화면 슬라이드 쇼(4:3)</PresentationFormat>
  <Paragraphs>314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  <vt:lpstr>실습 : 외부 입력 추가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67</cp:revision>
  <dcterms:created xsi:type="dcterms:W3CDTF">2006-10-05T04:04:58Z</dcterms:created>
  <dcterms:modified xsi:type="dcterms:W3CDTF">2019-03-25T07:39:05Z</dcterms:modified>
</cp:coreProperties>
</file>