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  <p:sldMasterId id="2147483776" r:id="rId2"/>
  </p:sldMasterIdLst>
  <p:notesMasterIdLst>
    <p:notesMasterId r:id="rId11"/>
  </p:notesMasterIdLst>
  <p:sldIdLst>
    <p:sldId id="256" r:id="rId3"/>
    <p:sldId id="264" r:id="rId4"/>
    <p:sldId id="257" r:id="rId5"/>
    <p:sldId id="261" r:id="rId6"/>
    <p:sldId id="262" r:id="rId7"/>
    <p:sldId id="266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" initials="T" lastIdx="2" clrIdx="0">
    <p:extLst>
      <p:ext uri="{19B8F6BF-5375-455C-9EA6-DF929625EA0E}">
        <p15:presenceInfo xmlns:p15="http://schemas.microsoft.com/office/powerpoint/2012/main" userId="T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22:29:45.51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0D0D4-6DDE-4DA0-8969-702A2E82148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2D0C9-F9EC-4B78-869E-F97BFFFCC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4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971-3F03-4918-B195-7F61E4B29D80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5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FE9C-D82F-42C5-8575-B1CFA4E16CB2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F095-8546-41FF-97F6-A0947E06374E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52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3864-69D1-4841-B0B8-9594C61E88CF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71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858A-BCD0-4EAB-85A3-175BE7700194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34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1014-FBFA-4D1C-9C96-AC7F88CD986E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92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40D4-18A2-45E6-AB73-EE03D8435E51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19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9BC4-0C98-4393-84B1-A8608ACEEF31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46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09CA-A4CC-4D33-B87D-1943214C5FD7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01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F74E-91C4-4298-B5BA-742106B0CC7D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97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5E49-1C69-4289-84F2-A982A2B07C8B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6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8199-1D0C-4BC1-9E05-FA227FE216C0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672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6427D39-98D1-4D11-BD00-702A25E5401E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68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FE31-28D7-4928-8856-A54C109EF980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94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B08A-7CD3-42D8-8A07-20922DD622CC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77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D30D-3D00-48DF-A293-FDC6E8490C54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047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8A3B-656E-4727-A1F5-9DDD4F06223E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926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5308-50DF-4CE9-BE18-4B04CADB2FB1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73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ACA6-16DE-4EDE-B53C-20B1931E2AD7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8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2319-CFCF-4B26-831E-01119DBD0CBF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921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3BBF-678E-420D-A1A7-110E7E939F2E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6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D85D-5365-4E44-B932-17939CCB924C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2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D1C7-4DBB-4FE5-A6AE-3AA4D4D89307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1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47-7F43-4A15-9110-21080B29E04B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6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0976-AE8C-429D-8C36-1FCFF8199887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3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E30-B1F0-45B6-BB92-9A95E57C8E9F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9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F0C9-2CB7-48C2-B11D-E207E00D66E1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4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FBD9-88B6-4BDC-AECF-4B77FB8BAC8D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4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E57484-EF74-4EA6-9A82-0200A3BD0987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6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AD56791-927A-46E1-A883-95116CF8E427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62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46" y="1862138"/>
            <a:ext cx="1152525" cy="695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46" y="2646650"/>
            <a:ext cx="3314700" cy="695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418174"/>
            <a:ext cx="1104900" cy="676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9678" y="3418174"/>
            <a:ext cx="1514475" cy="676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86801" y="24106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2013180038    </a:t>
            </a:r>
            <a:r>
              <a:rPr lang="ko-KR" altLang="en-US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조태준</a:t>
            </a:r>
            <a:endParaRPr lang="ko-KR" alt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2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목차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컨셉</a:t>
            </a:r>
            <a:r>
              <a:rPr lang="en-US" altLang="ko-KR" dirty="0" smtClean="0"/>
              <a:t>																3</a:t>
            </a:r>
          </a:p>
          <a:p>
            <a:r>
              <a:rPr lang="ko-KR" altLang="en-US" dirty="0" smtClean="0"/>
              <a:t>개발 범위</a:t>
            </a:r>
            <a:r>
              <a:rPr lang="en-US" altLang="ko-KR" dirty="0" smtClean="0"/>
              <a:t>																4	</a:t>
            </a:r>
          </a:p>
          <a:p>
            <a:r>
              <a:rPr lang="ko-KR" altLang="en-US" dirty="0" smtClean="0"/>
              <a:t>개발 대비 현재 진행상황</a:t>
            </a:r>
            <a:r>
              <a:rPr lang="en-US" altLang="ko-KR" dirty="0" smtClean="0"/>
              <a:t>													5</a:t>
            </a:r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commits															6</a:t>
            </a:r>
          </a:p>
          <a:p>
            <a:r>
              <a:rPr lang="ko-KR" altLang="en-US" dirty="0" smtClean="0"/>
              <a:t>자체 평가  </a:t>
            </a:r>
            <a:r>
              <a:rPr lang="en-US" altLang="ko-KR" dirty="0" smtClean="0"/>
              <a:t>																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10022580" cy="612371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하늘에서 내리는 별을 피해 그녀를 구하러 간다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9181" y="5293707"/>
            <a:ext cx="9905998" cy="12733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취지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sz="1600" dirty="0" smtClean="0"/>
              <a:t>최대한 아름다운 그림과 사운드로 감성적인 게임을 만들자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ko-KR" altLang="en-US" sz="1600" dirty="0" smtClean="0"/>
              <a:t>간편한 조작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스토리 있는 게임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limbo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952" y="1403318"/>
            <a:ext cx="6502919" cy="365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39338" y="252585"/>
            <a:ext cx="2751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spc="-150" dirty="0" smtClean="0">
                <a:solidFill>
                  <a:schemeClr val="bg2">
                    <a:lumMod val="7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1. Game Concept</a:t>
            </a:r>
            <a:endParaRPr lang="ko-KR" altLang="en-US" sz="1400" b="1" u="sng" spc="-150" dirty="0">
              <a:solidFill>
                <a:schemeClr val="bg2">
                  <a:lumMod val="7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03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184476"/>
              </p:ext>
            </p:extLst>
          </p:nvPr>
        </p:nvGraphicFramePr>
        <p:xfrm>
          <a:off x="1141413" y="1163785"/>
          <a:ext cx="9906000" cy="4996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485">
                  <a:extLst>
                    <a:ext uri="{9D8B030D-6E8A-4147-A177-3AD203B41FA5}">
                      <a16:colId xmlns:a16="http://schemas.microsoft.com/office/drawing/2014/main" val="312694388"/>
                    </a:ext>
                  </a:extLst>
                </a:gridCol>
                <a:gridCol w="4272742">
                  <a:extLst>
                    <a:ext uri="{9D8B030D-6E8A-4147-A177-3AD203B41FA5}">
                      <a16:colId xmlns:a16="http://schemas.microsoft.com/office/drawing/2014/main" val="2493400632"/>
                    </a:ext>
                  </a:extLst>
                </a:gridCol>
                <a:gridCol w="3640773">
                  <a:extLst>
                    <a:ext uri="{9D8B030D-6E8A-4147-A177-3AD203B41FA5}">
                      <a16:colId xmlns:a16="http://schemas.microsoft.com/office/drawing/2014/main" val="3231342996"/>
                    </a:ext>
                  </a:extLst>
                </a:gridCol>
              </a:tblGrid>
              <a:tr h="675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최대 범위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178510"/>
                  </a:ext>
                </a:extLst>
              </a:tr>
              <a:tr h="675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컨트롤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좌우 이동</a:t>
                      </a:r>
                      <a:endParaRPr lang="en-US" altLang="ko-KR" sz="1400" dirty="0" smtClean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 smtClean="0"/>
                        <a:t>점프키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장애물을 조작하는 키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275084"/>
                  </a:ext>
                </a:extLst>
              </a:tr>
              <a:tr h="675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 smtClean="0"/>
                        <a:t>맵은</a:t>
                      </a:r>
                      <a:r>
                        <a:rPr lang="ko-KR" altLang="en-US" sz="1400" dirty="0" smtClean="0"/>
                        <a:t> 한가지로 마지막에 그녀를 만남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스테이지를 </a:t>
                      </a:r>
                      <a:r>
                        <a:rPr lang="ko-KR" altLang="en-US" sz="1400" dirty="0" err="1" smtClean="0"/>
                        <a:t>여러개로</a:t>
                      </a:r>
                      <a:r>
                        <a:rPr lang="ko-KR" altLang="en-US" sz="1400" dirty="0" smtClean="0"/>
                        <a:t> 나눔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530068"/>
                  </a:ext>
                </a:extLst>
              </a:tr>
              <a:tr h="675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난이도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NORMAL : </a:t>
                      </a:r>
                      <a:r>
                        <a:rPr lang="ko-KR" altLang="en-US" sz="1400" dirty="0" smtClean="0"/>
                        <a:t>기본 떨어지는 </a:t>
                      </a:r>
                      <a:r>
                        <a:rPr lang="ko-KR" altLang="en-US" sz="1400" dirty="0" smtClean="0"/>
                        <a:t>별 속도와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개의 라이프</a:t>
                      </a:r>
                      <a:endParaRPr lang="en-US" altLang="ko-KR" sz="1400" dirty="0" smtClean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Hard</a:t>
                      </a:r>
                      <a:r>
                        <a:rPr lang="en-US" altLang="ko-KR" sz="1400" baseline="0" dirty="0" smtClean="0"/>
                        <a:t> : 1.2</a:t>
                      </a:r>
                      <a:r>
                        <a:rPr lang="ko-KR" altLang="en-US" sz="1400" baseline="0" dirty="0" smtClean="0"/>
                        <a:t>배 빨라지고 많아진 별과 줄어든 라이프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난이도 별로 장애물의 개수 조절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002685"/>
                  </a:ext>
                </a:extLst>
              </a:tr>
              <a:tr h="675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아이템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라이프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열쇠 등등 장애물을 피해가기 위한 아이템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373888"/>
                  </a:ext>
                </a:extLst>
              </a:tr>
              <a:tr h="67523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사운드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캐릭터 </a:t>
                      </a:r>
                      <a:r>
                        <a:rPr lang="ko-KR" altLang="en-US" sz="1400" dirty="0" err="1" smtClean="0"/>
                        <a:t>이동음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피격음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점프음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맵 </a:t>
                      </a:r>
                      <a:r>
                        <a:rPr lang="en-US" altLang="ko-KR" sz="1400" dirty="0" smtClean="0"/>
                        <a:t>BGM, </a:t>
                      </a:r>
                      <a:r>
                        <a:rPr lang="ko-KR" altLang="en-US" sz="1400" dirty="0" err="1" smtClean="0"/>
                        <a:t>사망음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70442"/>
                  </a:ext>
                </a:extLst>
              </a:tr>
              <a:tr h="675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캐릭터 이동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사망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점프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별</a:t>
                      </a:r>
                      <a:r>
                        <a:rPr lang="ko-KR" altLang="en-US" sz="1400" baseline="0" dirty="0" smtClean="0"/>
                        <a:t> 이동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아이템 사용 모션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448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4524" y="225623"/>
            <a:ext cx="246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spc="-150" dirty="0">
                <a:solidFill>
                  <a:schemeClr val="bg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2</a:t>
            </a:r>
            <a:r>
              <a:rPr lang="en-US" altLang="ko-KR" sz="1400" b="1" u="sng" spc="-150" dirty="0" smtClean="0">
                <a:solidFill>
                  <a:schemeClr val="bg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en-US" altLang="ko-KR" sz="1400" b="1" u="sng" spc="-150" dirty="0" smtClean="0">
                <a:solidFill>
                  <a:schemeClr val="bg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Development Range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4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231166"/>
              </p:ext>
            </p:extLst>
          </p:nvPr>
        </p:nvGraphicFramePr>
        <p:xfrm>
          <a:off x="991782" y="379511"/>
          <a:ext cx="10073397" cy="6721586"/>
        </p:xfrm>
        <a:graphic>
          <a:graphicData uri="http://schemas.openxmlformats.org/drawingml/2006/table">
            <a:tbl>
              <a:tblPr lastCol="1" bandRow="1">
                <a:tableStyleId>{BC89EF96-8CEA-46FF-86C4-4CE0E7609802}</a:tableStyleId>
              </a:tblPr>
              <a:tblGrid>
                <a:gridCol w="2009113">
                  <a:extLst>
                    <a:ext uri="{9D8B030D-6E8A-4147-A177-3AD203B41FA5}">
                      <a16:colId xmlns:a16="http://schemas.microsoft.com/office/drawing/2014/main" val="2672166754"/>
                    </a:ext>
                  </a:extLst>
                </a:gridCol>
                <a:gridCol w="1130530">
                  <a:extLst>
                    <a:ext uri="{9D8B030D-6E8A-4147-A177-3AD203B41FA5}">
                      <a16:colId xmlns:a16="http://schemas.microsoft.com/office/drawing/2014/main" val="2210448491"/>
                    </a:ext>
                  </a:extLst>
                </a:gridCol>
                <a:gridCol w="6933754">
                  <a:extLst>
                    <a:ext uri="{9D8B030D-6E8A-4147-A177-3AD203B41FA5}">
                      <a16:colId xmlns:a16="http://schemas.microsoft.com/office/drawing/2014/main" val="2078237594"/>
                    </a:ext>
                  </a:extLst>
                </a:gridCol>
              </a:tblGrid>
              <a:tr h="4838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계획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리소스 수집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배경음악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86027"/>
                  </a:ext>
                </a:extLst>
              </a:tr>
              <a:tr h="284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결과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(80%)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몇 개의 리소스 못 구함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나머지는 수집 및 가공 완료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713718"/>
                  </a:ext>
                </a:extLst>
              </a:tr>
              <a:tr h="4838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계획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캐릭터 이동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 구현</a:t>
                      </a:r>
                      <a:endParaRPr lang="en-US" altLang="ko-KR" sz="14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2.  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필드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00400"/>
                  </a:ext>
                </a:extLst>
              </a:tr>
              <a:tr h="284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결과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(70%)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캐릭터 기본이동구현 완료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필드 더 구성 필요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805910"/>
                  </a:ext>
                </a:extLst>
              </a:tr>
              <a:tr h="4838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계획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별들의 이동 구현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장애물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817840"/>
                  </a:ext>
                </a:extLst>
              </a:tr>
              <a:tr h="284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결과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1.(100%)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별 이동 구현 완료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2.(0%)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장애물 구현 필요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080422"/>
                  </a:ext>
                </a:extLst>
              </a:tr>
              <a:tr h="4838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계획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앞 써 했던 것들 점검 및 보수</a:t>
                      </a:r>
                      <a:endParaRPr lang="en-US" altLang="ko-KR" sz="14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배경음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185000"/>
                  </a:ext>
                </a:extLst>
              </a:tr>
              <a:tr h="284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결과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(50%)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보수 중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배경음은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구했으나 아직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미적용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360325"/>
                  </a:ext>
                </a:extLst>
              </a:tr>
              <a:tr h="40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계획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충돌 처리 구현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각 효과음 적용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버튼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736091"/>
                  </a:ext>
                </a:extLst>
              </a:tr>
              <a:tr h="30424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314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결과</a:t>
                      </a:r>
                    </a:p>
                    <a:p>
                      <a:pPr marL="0" indent="0" algn="ctr" latinLnBrk="1">
                        <a:buNone/>
                      </a:pP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820245"/>
                  </a:ext>
                </a:extLst>
              </a:tr>
              <a:tr h="284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(0%)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구현예정중</a:t>
                      </a:r>
                      <a:endParaRPr lang="ko-KR" altLang="en-US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714"/>
                  </a:ext>
                </a:extLst>
              </a:tr>
              <a:tr h="40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98096"/>
                  </a:ext>
                </a:extLst>
              </a:tr>
              <a:tr h="483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라이프 시스템 추가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로비 화면 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640814"/>
                  </a:ext>
                </a:extLst>
              </a:tr>
              <a:tr h="40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앞 써 했던 것들 점검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밸런스 조절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10624"/>
                  </a:ext>
                </a:extLst>
              </a:tr>
              <a:tr h="40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156335"/>
                  </a:ext>
                </a:extLst>
              </a:tr>
              <a:tr h="40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최종 점검 및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릴리즈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2852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4197" y="71734"/>
            <a:ext cx="246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spc="-150" dirty="0">
                <a:solidFill>
                  <a:schemeClr val="bg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3</a:t>
            </a:r>
            <a:r>
              <a:rPr lang="en-US" altLang="ko-KR" sz="1400" b="1" u="sng" spc="-150" dirty="0" smtClean="0">
                <a:solidFill>
                  <a:schemeClr val="bg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en-US" altLang="ko-KR" sz="1400" b="1" u="sng" spc="-150" dirty="0" smtClean="0">
                <a:solidFill>
                  <a:schemeClr val="bg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Development Plan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9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9552" y="109057"/>
            <a:ext cx="246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spc="-150" dirty="0" smtClean="0">
                <a:solidFill>
                  <a:schemeClr val="bg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4</a:t>
            </a:r>
            <a:r>
              <a:rPr lang="en-US" altLang="ko-KR" sz="1400" b="1" u="sng" spc="-150" dirty="0">
                <a:solidFill>
                  <a:schemeClr val="bg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1400" b="1" u="sng" spc="-150" dirty="0" smtClean="0">
                <a:solidFill>
                  <a:schemeClr val="bg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en-US" altLang="ko-KR" sz="1400" b="1" u="sng" spc="-150" dirty="0" err="1" smtClean="0">
                <a:solidFill>
                  <a:schemeClr val="bg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Github</a:t>
            </a:r>
            <a:r>
              <a:rPr lang="en-US" altLang="ko-KR" sz="1400" b="1" u="sng" spc="-150" dirty="0" smtClean="0">
                <a:solidFill>
                  <a:schemeClr val="bg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Commits 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95" y="416834"/>
            <a:ext cx="94488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4895461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데모 영상</a:t>
            </a:r>
            <a:endParaRPr lang="ko-KR" altLang="en-US" sz="9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134750"/>
              </p:ext>
            </p:extLst>
          </p:nvPr>
        </p:nvGraphicFramePr>
        <p:xfrm>
          <a:off x="1141413" y="889462"/>
          <a:ext cx="9906000" cy="4388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908368448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580653671"/>
                    </a:ext>
                  </a:extLst>
                </a:gridCol>
              </a:tblGrid>
              <a:tr h="624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(A:</a:t>
                      </a:r>
                      <a:r>
                        <a:rPr lang="ko-KR" altLang="en-US" dirty="0" err="1" smtClean="0"/>
                        <a:t>매우잘함</a:t>
                      </a:r>
                      <a:r>
                        <a:rPr lang="en-US" altLang="ko-KR" dirty="0" smtClean="0"/>
                        <a:t>,B:</a:t>
                      </a:r>
                      <a:r>
                        <a:rPr lang="ko-KR" altLang="en-US" dirty="0" smtClean="0"/>
                        <a:t>잘함</a:t>
                      </a:r>
                      <a:r>
                        <a:rPr lang="en-US" altLang="ko-KR" dirty="0" smtClean="0"/>
                        <a:t>,C:</a:t>
                      </a:r>
                      <a:r>
                        <a:rPr lang="ko-KR" altLang="en-US" dirty="0" smtClean="0"/>
                        <a:t>보통</a:t>
                      </a:r>
                      <a:r>
                        <a:rPr lang="en-US" altLang="ko-KR" dirty="0" smtClean="0"/>
                        <a:t>,D:</a:t>
                      </a:r>
                      <a:r>
                        <a:rPr lang="ko-KR" altLang="en-US" dirty="0" smtClean="0"/>
                        <a:t>못함</a:t>
                      </a:r>
                      <a:r>
                        <a:rPr lang="en-US" altLang="ko-KR" dirty="0" smtClean="0"/>
                        <a:t>,E:</a:t>
                      </a:r>
                      <a:r>
                        <a:rPr lang="ko-KR" altLang="en-US" dirty="0" err="1" smtClean="0"/>
                        <a:t>매우못함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98406"/>
                  </a:ext>
                </a:extLst>
              </a:tr>
              <a:tr h="624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발표자료에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92297"/>
                  </a:ext>
                </a:extLst>
              </a:tr>
              <a:tr h="624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게임컨셉이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675346"/>
                  </a:ext>
                </a:extLst>
              </a:tr>
              <a:tr h="624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64695"/>
                  </a:ext>
                </a:extLst>
              </a:tr>
              <a:tr h="624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핵심 메카닉의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51070"/>
                  </a:ext>
                </a:extLst>
              </a:tr>
              <a:tr h="624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77730"/>
                  </a:ext>
                </a:extLst>
              </a:tr>
              <a:tr h="624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계획이 구체적이며 실행가능한가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06999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4524" y="225623"/>
            <a:ext cx="246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spc="-150" dirty="0" smtClean="0">
                <a:solidFill>
                  <a:schemeClr val="bg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4. Self Evaluation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TM02900771[[fn=조각]]</Template>
  <TotalTime>134</TotalTime>
  <Words>339</Words>
  <Application>Microsoft Office PowerPoint</Application>
  <PresentationFormat>와이드스크린</PresentationFormat>
  <Paragraphs>107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맑은 고딕</vt:lpstr>
      <vt:lpstr>새굴림</vt:lpstr>
      <vt:lpstr>Arabic Typesetting</vt:lpstr>
      <vt:lpstr>Arial</vt:lpstr>
      <vt:lpstr>Calibri</vt:lpstr>
      <vt:lpstr>Calibri Light</vt:lpstr>
      <vt:lpstr>Century Gothic</vt:lpstr>
      <vt:lpstr>Wingdings 2</vt:lpstr>
      <vt:lpstr>HDOfficeLightV0</vt:lpstr>
      <vt:lpstr>그물</vt:lpstr>
      <vt:lpstr>PowerPoint 프레젠테이션</vt:lpstr>
      <vt:lpstr>목차</vt:lpstr>
      <vt:lpstr>하늘에서 내리는 별을 피해 그녀를 구하러 간다.</vt:lpstr>
      <vt:lpstr>PowerPoint 프레젠테이션</vt:lpstr>
      <vt:lpstr>PowerPoint 프레젠테이션</vt:lpstr>
      <vt:lpstr>PowerPoint 프레젠테이션</vt:lpstr>
      <vt:lpstr>데모 영상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SAMSUNG</cp:lastModifiedBy>
  <cp:revision>16</cp:revision>
  <dcterms:created xsi:type="dcterms:W3CDTF">2016-09-21T13:25:47Z</dcterms:created>
  <dcterms:modified xsi:type="dcterms:W3CDTF">2016-10-20T13:18:57Z</dcterms:modified>
</cp:coreProperties>
</file>