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  <p:sldMasterId id="214748377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2" clrIdx="0">
    <p:extLst>
      <p:ext uri="{19B8F6BF-5375-455C-9EA6-DF929625EA0E}">
        <p15:presenceInfo xmlns:p15="http://schemas.microsoft.com/office/powerpoint/2012/main" userId="T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22:29:45.51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23:18:09.718" idx="2">
    <p:pos x="2184" y="145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D0D4-6DDE-4DA0-8969-702A2E82148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D0C9-F9EC-4B78-869E-F97BFFFC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971-3F03-4918-B195-7F61E4B29D80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5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FE9C-D82F-42C5-8575-B1CFA4E16CB2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F095-8546-41FF-97F6-A0947E06374E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3864-69D1-4841-B0B8-9594C61E88CF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7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858A-BCD0-4EAB-85A3-175BE7700194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3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014-FBFA-4D1C-9C96-AC7F88CD986E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92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40D4-18A2-45E6-AB73-EE03D8435E51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1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9BC4-0C98-4393-84B1-A8608ACEEF31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4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9CA-A4CC-4D33-B87D-1943214C5FD7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F74E-91C4-4298-B5BA-742106B0CC7D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9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5E49-1C69-4289-84F2-A982A2B07C8B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6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8199-1D0C-4BC1-9E05-FA227FE216C0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7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6427D39-98D1-4D11-BD00-702A25E5401E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68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FE31-28D7-4928-8856-A54C109EF980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9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B08A-7CD3-42D8-8A07-20922DD622CC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77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D30D-3D00-48DF-A293-FDC6E8490C54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04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8A3B-656E-4727-A1F5-9DDD4F06223E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2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5308-50DF-4CE9-BE18-4B04CADB2FB1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7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CA6-16DE-4EDE-B53C-20B1931E2AD7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8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2319-CFCF-4B26-831E-01119DBD0CBF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92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3BBF-678E-420D-A1A7-110E7E939F2E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6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85D-5365-4E44-B932-17939CCB924C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2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D1C7-4DBB-4FE5-A6AE-3AA4D4D89307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47-7F43-4A15-9110-21080B29E04B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0976-AE8C-429D-8C36-1FCFF8199887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E30-B1F0-45B6-BB92-9A95E57C8E9F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9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0C9-2CB7-48C2-B11D-E207E00D66E1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BD9-88B6-4BDC-AECF-4B77FB8BAC8D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4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E57484-EF74-4EA6-9A82-0200A3BD0987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D56791-927A-46E1-A883-95116CF8E427}" type="datetime1">
              <a:rPr lang="en-US" altLang="ko-KR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6" y="1862138"/>
            <a:ext cx="1152525" cy="695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46" y="2646650"/>
            <a:ext cx="3314700" cy="69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418174"/>
            <a:ext cx="1104900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678" y="3418174"/>
            <a:ext cx="1514475" cy="676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6801" y="2410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2013180038    </a:t>
            </a:r>
            <a:r>
              <a:rPr lang="ko-KR" altLang="en-US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조태준</a:t>
            </a:r>
            <a:endParaRPr lang="ko-KR" alt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022580" cy="612371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하늘에서 내리는 별을 피해 그녀를 구하러 간다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181" y="5293707"/>
            <a:ext cx="9905998" cy="1273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취지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최대한 아름다운 그림과 사운드로 감성적인 게임을 만들자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 smtClean="0"/>
              <a:t>간편한 조작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스토리 있는 게임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limb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52" y="1403318"/>
            <a:ext cx="6502919" cy="365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9338" y="252585"/>
            <a:ext cx="275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1. Game Concept</a:t>
            </a:r>
            <a:endParaRPr lang="ko-KR" altLang="en-US" sz="1400" b="1" u="sng" spc="-150" dirty="0">
              <a:solidFill>
                <a:schemeClr val="bg2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0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1157" y="3122813"/>
            <a:ext cx="4527867" cy="31242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시작 화면</a:t>
            </a:r>
            <a:endParaRPr lang="en-US" altLang="ko-KR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서로 사랑했던 남녀가 있었다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11" y="301823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en-US" altLang="ko-KR" sz="1400" b="1" u="sng" spc="-150" dirty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Game 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Play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857043"/>
            <a:ext cx="5058093" cy="226577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519544" y="2941636"/>
            <a:ext cx="452786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ko-KR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 algn="ctr">
              <a:buFont typeface="Arial"/>
              <a:buNone/>
            </a:pPr>
            <a:r>
              <a:rPr lang="ko-KR" alt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어느 날 불문의 이유로 갑자기 하늘에서 </a:t>
            </a:r>
            <a:r>
              <a:rPr lang="ko-KR" alt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수많으</a:t>
            </a:r>
            <a:r>
              <a:rPr lang="ko-KR" alt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별들이 떨어져 내리기 시작한다</a:t>
            </a: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ctr">
              <a:buFont typeface="Arial"/>
              <a:buNone/>
            </a:pPr>
            <a:r>
              <a:rPr lang="ko-KR" alt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주인공은 그녀를 만나기 위해 찾아가는 게임이다</a:t>
            </a: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게임 별똥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53" y="609600"/>
            <a:ext cx="3927116" cy="261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524" y="225623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en-US" altLang="ko-KR" sz="1400" b="1" u="sng" spc="-150" dirty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Game 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Play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66" y="379511"/>
            <a:ext cx="6548005" cy="535065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97671" y="1297102"/>
            <a:ext cx="1687484" cy="96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기본적으로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하늘에서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별이 떨어지며 캐릭터의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라이프가 달게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29789" y="2310938"/>
            <a:ext cx="2036618" cy="124691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874625" y="5390833"/>
            <a:ext cx="2377440" cy="1138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캐릭터는 키보드로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조작하게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453149" y="4862945"/>
            <a:ext cx="1330036" cy="120289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7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4419599"/>
            <a:ext cx="9905998" cy="137160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주인공은 별똥별을 피하는 동시에 진행중 장애물들을 잘 지나가야한다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524" y="225623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en-US" altLang="ko-KR" sz="1400" b="1" u="sng" spc="-150" dirty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Game 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Play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11" y="690216"/>
            <a:ext cx="8013208" cy="3648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26" y="3035877"/>
            <a:ext cx="373450" cy="5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270476"/>
              </p:ext>
            </p:extLst>
          </p:nvPr>
        </p:nvGraphicFramePr>
        <p:xfrm>
          <a:off x="1141413" y="1163785"/>
          <a:ext cx="9906000" cy="499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85">
                  <a:extLst>
                    <a:ext uri="{9D8B030D-6E8A-4147-A177-3AD203B41FA5}">
                      <a16:colId xmlns:a16="http://schemas.microsoft.com/office/drawing/2014/main" val="312694388"/>
                    </a:ext>
                  </a:extLst>
                </a:gridCol>
                <a:gridCol w="4272742">
                  <a:extLst>
                    <a:ext uri="{9D8B030D-6E8A-4147-A177-3AD203B41FA5}">
                      <a16:colId xmlns:a16="http://schemas.microsoft.com/office/drawing/2014/main" val="2493400632"/>
                    </a:ext>
                  </a:extLst>
                </a:gridCol>
                <a:gridCol w="3640773">
                  <a:extLst>
                    <a:ext uri="{9D8B030D-6E8A-4147-A177-3AD203B41FA5}">
                      <a16:colId xmlns:a16="http://schemas.microsoft.com/office/drawing/2014/main" val="3231342996"/>
                    </a:ext>
                  </a:extLst>
                </a:gridCol>
              </a:tblGrid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78510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좌우 이동</a:t>
                      </a:r>
                      <a:endParaRPr lang="en-US" altLang="ko-KR" sz="1400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점프키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장애물을 조작하는 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75084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맵은</a:t>
                      </a:r>
                      <a:r>
                        <a:rPr lang="ko-KR" altLang="en-US" sz="1400" dirty="0" smtClean="0"/>
                        <a:t> 한가지로 마지막에 그녀를 만남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스테이지를 </a:t>
                      </a:r>
                      <a:r>
                        <a:rPr lang="ko-KR" altLang="en-US" sz="1400" dirty="0" err="1" smtClean="0"/>
                        <a:t>여러개로</a:t>
                      </a:r>
                      <a:r>
                        <a:rPr lang="ko-KR" altLang="en-US" sz="1400" dirty="0" smtClean="0"/>
                        <a:t> 나눔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30068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NORMAL : </a:t>
                      </a:r>
                      <a:r>
                        <a:rPr lang="ko-KR" altLang="en-US" sz="1400" dirty="0" smtClean="0"/>
                        <a:t>기본 떨어지는 </a:t>
                      </a:r>
                      <a:r>
                        <a:rPr lang="ko-KR" altLang="en-US" sz="1400" dirty="0" err="1" smtClean="0"/>
                        <a:t>별속도와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개의 라이프</a:t>
                      </a:r>
                      <a:endParaRPr lang="en-US" altLang="ko-KR" sz="1400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Hard</a:t>
                      </a:r>
                      <a:r>
                        <a:rPr lang="en-US" altLang="ko-KR" sz="1400" baseline="0" dirty="0" smtClean="0"/>
                        <a:t> : 1.2</a:t>
                      </a:r>
                      <a:r>
                        <a:rPr lang="ko-KR" altLang="en-US" sz="1400" baseline="0" dirty="0" smtClean="0"/>
                        <a:t>배 빨라지고 많아진 별과 줄어든 라이프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난이도 별로 장애물의 개수 조절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02685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라이프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열쇠 등등 장애물을 피해가기 위한 아이템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73888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사운드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캐릭터 </a:t>
                      </a:r>
                      <a:r>
                        <a:rPr lang="ko-KR" altLang="en-US" sz="1400" dirty="0" err="1" smtClean="0"/>
                        <a:t>이동음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피격음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점프음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맵 </a:t>
                      </a:r>
                      <a:r>
                        <a:rPr lang="en-US" altLang="ko-KR" sz="1400" dirty="0" smtClean="0"/>
                        <a:t>BGM, </a:t>
                      </a:r>
                      <a:r>
                        <a:rPr lang="ko-KR" altLang="en-US" sz="1400" dirty="0" err="1" smtClean="0"/>
                        <a:t>사망음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별이 떨어지는 소리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70442"/>
                  </a:ext>
                </a:extLst>
              </a:tr>
              <a:tr h="675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캐릭터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별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아이템 사용 모션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448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524" y="225623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Development Range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979600"/>
              </p:ext>
            </p:extLst>
          </p:nvPr>
        </p:nvGraphicFramePr>
        <p:xfrm>
          <a:off x="991782" y="609600"/>
          <a:ext cx="10073396" cy="5210064"/>
        </p:xfrm>
        <a:graphic>
          <a:graphicData uri="http://schemas.openxmlformats.org/drawingml/2006/table">
            <a:tbl>
              <a:tblPr lastCol="1" bandRow="1">
                <a:tableStyleId>{BC89EF96-8CEA-46FF-86C4-4CE0E7609802}</a:tableStyleId>
              </a:tblPr>
              <a:tblGrid>
                <a:gridCol w="2009113">
                  <a:extLst>
                    <a:ext uri="{9D8B030D-6E8A-4147-A177-3AD203B41FA5}">
                      <a16:colId xmlns:a16="http://schemas.microsoft.com/office/drawing/2014/main" val="2672166754"/>
                    </a:ext>
                  </a:extLst>
                </a:gridCol>
                <a:gridCol w="8064283">
                  <a:extLst>
                    <a:ext uri="{9D8B030D-6E8A-4147-A177-3AD203B41FA5}">
                      <a16:colId xmlns:a16="http://schemas.microsoft.com/office/drawing/2014/main" val="2210448491"/>
                    </a:ext>
                  </a:extLst>
                </a:gridCol>
              </a:tblGrid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리소스 수집</a:t>
                      </a:r>
                      <a:endParaRPr lang="en-US" altLang="ko-KR" sz="14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배경음악 수집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86027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캐릭터 이동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en-US" altLang="ko-KR" sz="1400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 smtClean="0"/>
                        <a:t>2.   </a:t>
                      </a:r>
                      <a:r>
                        <a:rPr lang="ko-KR" altLang="en-US" sz="1400" dirty="0" smtClean="0"/>
                        <a:t>필드 구현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400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별들의 이동 구현</a:t>
                      </a:r>
                      <a:endParaRPr lang="en-US" altLang="ko-KR" sz="14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장애물 구현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17840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aseline="0" dirty="0" smtClean="0"/>
                        <a:t>앞 써 했던 것들 점검 및 보수</a:t>
                      </a:r>
                      <a:endParaRPr lang="en-US" altLang="ko-KR" sz="1400" baseline="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err="1" smtClean="0"/>
                        <a:t>배경음</a:t>
                      </a:r>
                      <a:r>
                        <a:rPr lang="ko-KR" altLang="en-US" sz="1400" dirty="0" smtClean="0"/>
                        <a:t> 적용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85000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err="1" smtClean="0"/>
                        <a:t>충돌처리</a:t>
                      </a:r>
                      <a:r>
                        <a:rPr lang="ko-KR" altLang="en-US" sz="1400" dirty="0" smtClean="0"/>
                        <a:t> 구현</a:t>
                      </a:r>
                      <a:endParaRPr lang="en-US" altLang="ko-KR" sz="14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각 효과음 적용</a:t>
                      </a:r>
                      <a:endParaRPr lang="en-US" altLang="ko-KR" sz="14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버튼 적용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36091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14220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98096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라이프 시스템 추가</a:t>
                      </a:r>
                      <a:endParaRPr lang="en-US" altLang="ko-KR" sz="14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로비 화면 추가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40814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앞 써 했던 것들 점검</a:t>
                      </a:r>
                      <a:endParaRPr lang="en-US" altLang="ko-KR" sz="14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 smtClean="0"/>
                        <a:t>밸런스 조절</a:t>
                      </a:r>
                      <a:endParaRPr lang="en-US" altLang="ko-KR" sz="14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0624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56335"/>
                  </a:ext>
                </a:extLst>
              </a:tr>
              <a:tr h="43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 점검 및 </a:t>
                      </a:r>
                      <a:r>
                        <a:rPr lang="ko-KR" altLang="en-US" sz="1400" dirty="0" err="1" smtClean="0"/>
                        <a:t>릴리즈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2852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524" y="225623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4. Development Plan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134750"/>
              </p:ext>
            </p:extLst>
          </p:nvPr>
        </p:nvGraphicFramePr>
        <p:xfrm>
          <a:off x="1141413" y="889462"/>
          <a:ext cx="9906000" cy="438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90836844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580653671"/>
                    </a:ext>
                  </a:extLst>
                </a:gridCol>
              </a:tblGrid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98406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92297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75346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4695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51070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77730"/>
                  </a:ext>
                </a:extLst>
              </a:tr>
              <a:tr h="624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0699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524" y="225623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spc="-150" dirty="0" smtClean="0">
                <a:solidFill>
                  <a:schemeClr val="bg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4. Self Evaluation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103</TotalTime>
  <Words>328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맑은 고딕</vt:lpstr>
      <vt:lpstr>새굴림</vt:lpstr>
      <vt:lpstr>Arabic Typesetting</vt:lpstr>
      <vt:lpstr>Arial</vt:lpstr>
      <vt:lpstr>Calibri</vt:lpstr>
      <vt:lpstr>Calibri Light</vt:lpstr>
      <vt:lpstr>Century Gothic</vt:lpstr>
      <vt:lpstr>Wingdings 2</vt:lpstr>
      <vt:lpstr>HDOfficeLightV0</vt:lpstr>
      <vt:lpstr>그물</vt:lpstr>
      <vt:lpstr>PowerPoint 프레젠테이션</vt:lpstr>
      <vt:lpstr>하늘에서 내리는 별을 피해 그녀를 구하러 간다.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12</cp:revision>
  <dcterms:created xsi:type="dcterms:W3CDTF">2016-09-21T13:25:47Z</dcterms:created>
  <dcterms:modified xsi:type="dcterms:W3CDTF">2016-09-21T15:09:38Z</dcterms:modified>
</cp:coreProperties>
</file>