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6" r:id="rId5"/>
    <p:sldId id="265" r:id="rId6"/>
    <p:sldId id="259" r:id="rId7"/>
    <p:sldId id="267" r:id="rId8"/>
    <p:sldId id="269" r:id="rId9"/>
    <p:sldId id="268" r:id="rId10"/>
    <p:sldId id="270" r:id="rId11"/>
    <p:sldId id="272" r:id="rId12"/>
    <p:sldId id="271" r:id="rId13"/>
    <p:sldId id="273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EEEEEE"/>
    <a:srgbClr val="CAE5FF"/>
    <a:srgbClr val="6699CC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59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AA843-C4B9-4D53-BEEE-D95A88C87F50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AF7F9-34AA-4746-92B8-789A9C4DC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339340"/>
            <a:ext cx="12192000" cy="20269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600" i="1" dirty="0">
              <a:ln w="571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6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1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7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9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6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112520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7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2750820" cy="6858000"/>
          </a:xfrm>
          <a:prstGeom prst="rect">
            <a:avLst/>
          </a:prstGeom>
          <a:solidFill>
            <a:srgbClr val="66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112520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04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60960" y="-53340"/>
            <a:ext cx="12313920" cy="998220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-167640" y="-228600"/>
            <a:ext cx="2148840" cy="7665720"/>
          </a:xfrm>
          <a:prstGeom prst="rect">
            <a:avLst/>
          </a:prstGeom>
          <a:solidFill>
            <a:srgbClr val="66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8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6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9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A2EA-5B68-4991-A4E9-6419639E721B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780A-B02A-4C28-AEE3-8C37B814C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ap.pknu.wink.w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89268" y="2436614"/>
            <a:ext cx="4213465" cy="1689378"/>
            <a:chOff x="3989268" y="2436614"/>
            <a:chExt cx="4213465" cy="1689378"/>
          </a:xfrm>
        </p:grpSpPr>
        <p:sp>
          <p:nvSpPr>
            <p:cNvPr id="7" name="직사각형 6"/>
            <p:cNvSpPr/>
            <p:nvPr/>
          </p:nvSpPr>
          <p:spPr>
            <a:xfrm>
              <a:off x="3989268" y="2436614"/>
              <a:ext cx="421346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600" i="1" dirty="0" smtClean="0">
                  <a:ln w="5715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W A P</a:t>
              </a:r>
              <a:endParaRPr lang="ko-KR" altLang="en-US" sz="9600" i="1" dirty="0">
                <a:ln w="5715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7230" y="3756660"/>
              <a:ext cx="317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Why are you programming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9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Renewal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45" y="3294786"/>
            <a:ext cx="4580255" cy="35670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3217545"/>
            <a:ext cx="4859020" cy="3644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5" b="17541"/>
          <a:stretch/>
        </p:blipFill>
        <p:spPr>
          <a:xfrm>
            <a:off x="7162207" y="1112978"/>
            <a:ext cx="5258394" cy="30850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" b="21986"/>
          <a:stretch/>
        </p:blipFill>
        <p:spPr>
          <a:xfrm>
            <a:off x="2752725" y="1112978"/>
            <a:ext cx="4859020" cy="30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Renewal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78068" y="2083653"/>
            <a:ext cx="480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이때 까지 우리의 커뮤니티</a:t>
            </a:r>
            <a:r>
              <a:rPr lang="en-US" altLang="ko-KR" sz="2800" b="1" dirty="0" smtClean="0"/>
              <a:t>? </a:t>
            </a:r>
            <a:endParaRPr lang="ko-KR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98857" y="2716137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너무나 부족한 커뮤니티</a:t>
            </a:r>
            <a:endParaRPr lang="en-US" altLang="ko-K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98857" y="3225511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다소 부족한 기능</a:t>
            </a:r>
            <a:endParaRPr lang="en-US" altLang="ko-KR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98857" y="3734885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제한된 기기 접근</a:t>
            </a:r>
            <a:endParaRPr lang="en-US" altLang="ko-KR" sz="2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198857" y="4244259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서비스를 중단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570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3336" y="3198168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새로운 커뮤니티를 통하여 더욱 여러분을 편리하게 합니다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75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Renewal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78068" y="2083653"/>
            <a:ext cx="770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새로운 커뮤니티 </a:t>
            </a:r>
            <a:r>
              <a:rPr lang="en-US" altLang="ko-KR" sz="2800" b="1" dirty="0" smtClean="0"/>
              <a:t>( </a:t>
            </a:r>
            <a:r>
              <a:rPr lang="en-US" altLang="ko-KR" sz="2800" b="1" dirty="0" smtClean="0">
                <a:hlinkClick r:id="rId2"/>
              </a:rPr>
              <a:t>http://wap.pknu.wink.ws</a:t>
            </a:r>
            <a:r>
              <a:rPr lang="en-US" altLang="ko-KR" sz="2800" b="1" dirty="0" smtClean="0"/>
              <a:t> )</a:t>
            </a:r>
            <a:endParaRPr lang="ko-KR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98857" y="2716137"/>
            <a:ext cx="493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당신이 원하는 </a:t>
            </a:r>
            <a:r>
              <a:rPr lang="ko-KR" altLang="en-US" sz="2000" b="1" dirty="0" err="1" smtClean="0"/>
              <a:t>게시글을</a:t>
            </a:r>
            <a:r>
              <a:rPr lang="ko-KR" altLang="en-US" sz="2000" b="1" dirty="0" smtClean="0"/>
              <a:t> 찾게 도와준다</a:t>
            </a:r>
            <a:endParaRPr lang="en-US" altLang="ko-K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98857" y="3225511"/>
            <a:ext cx="5179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당신의 정보를 수정 할 수 있게 도와준다</a:t>
            </a:r>
            <a:endParaRPr lang="en-US" altLang="ko-KR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98857" y="3734885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프로젝트를 남길 수 있다</a:t>
            </a:r>
            <a:endParaRPr lang="en-US" altLang="ko-KR" sz="2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198857" y="4244259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모든 기기 접근 가능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709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Renewal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Project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81828" y="15675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02617" y="2200026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기간 </a:t>
            </a:r>
            <a:r>
              <a:rPr lang="en-US" altLang="ko-KR" sz="2000" b="1" dirty="0" smtClean="0"/>
              <a:t>: </a:t>
            </a:r>
            <a:r>
              <a:rPr lang="en-US" altLang="ko-KR" sz="2000" b="1" dirty="0"/>
              <a:t>2016. 01. 07. ~ 02. 25.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02617" y="2709400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구성원 </a:t>
            </a:r>
            <a:r>
              <a:rPr lang="en-US" altLang="ko-KR" sz="2000" b="1" dirty="0" smtClean="0"/>
              <a:t>: 1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~ 3</a:t>
            </a:r>
            <a:r>
              <a:rPr lang="ko-KR" altLang="en-US" sz="2000" b="1" dirty="0" smtClean="0"/>
              <a:t>인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02617" y="3218774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주제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자유</a:t>
            </a:r>
            <a:r>
              <a:rPr lang="en-US" altLang="ko-KR" sz="2000" b="1" dirty="0" smtClean="0"/>
              <a:t>( </a:t>
            </a:r>
            <a:r>
              <a:rPr lang="ko-KR" altLang="en-US" sz="2000" b="1" dirty="0" smtClean="0"/>
              <a:t>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콘솔 프로그램은 제외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개선 가능한 것들 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02617" y="4119870"/>
            <a:ext cx="6139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PS. 2016 </a:t>
            </a:r>
            <a:r>
              <a:rPr lang="ko-KR" altLang="en-US" sz="2000" b="1" dirty="0" smtClean="0"/>
              <a:t>동아리 설명회에서 </a:t>
            </a:r>
            <a:r>
              <a:rPr lang="ko-KR" altLang="en-US" sz="2000" b="1" dirty="0" err="1" smtClean="0"/>
              <a:t>우수팀은</a:t>
            </a:r>
            <a:r>
              <a:rPr lang="ko-KR" altLang="en-US" sz="2000" b="1" dirty="0" smtClean="0"/>
              <a:t> 발표할 계획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91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Renewal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Seminar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81828" y="1567542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언어 </a:t>
            </a:r>
            <a:r>
              <a:rPr lang="en-US" altLang="ko-KR" sz="2800" b="1" dirty="0" smtClean="0"/>
              <a:t>OPEN </a:t>
            </a:r>
            <a:r>
              <a:rPr lang="ko-KR" altLang="en-US" sz="2800" b="1" dirty="0" smtClean="0"/>
              <a:t>세미나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02617" y="2200026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기간 </a:t>
            </a:r>
            <a:r>
              <a:rPr lang="en-US" altLang="ko-KR" sz="2000" b="1" dirty="0" smtClean="0"/>
              <a:t>: 2016</a:t>
            </a:r>
            <a:r>
              <a:rPr lang="ko-KR" altLang="en-US" sz="2000" b="1" dirty="0" smtClean="0"/>
              <a:t>년</a:t>
            </a:r>
            <a:r>
              <a:rPr lang="en-US" altLang="ko-KR" sz="2000" b="1" dirty="0" smtClean="0"/>
              <a:t> 03</a:t>
            </a:r>
            <a:r>
              <a:rPr lang="ko-KR" altLang="en-US" sz="2000" b="1" dirty="0" smtClean="0"/>
              <a:t>월 </a:t>
            </a:r>
            <a:r>
              <a:rPr lang="en-US" altLang="ko-KR" sz="2000" b="1" dirty="0"/>
              <a:t>3</a:t>
            </a:r>
            <a:r>
              <a:rPr lang="ko-KR" altLang="en-US" sz="2000" b="1" dirty="0" smtClean="0"/>
              <a:t>째 주 </a:t>
            </a:r>
            <a:r>
              <a:rPr lang="en-US" altLang="ko-KR" sz="2000" b="1" dirty="0" smtClean="0"/>
              <a:t>~ </a:t>
            </a:r>
            <a:r>
              <a:rPr lang="ko-KR" altLang="en-US" sz="2000" b="1" dirty="0" smtClean="0"/>
              <a:t>중간고사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주 전</a:t>
            </a:r>
            <a:endParaRPr lang="en-US" altLang="ko-KR" sz="2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2617" y="2709400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대상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신입회원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02617" y="3218774"/>
            <a:ext cx="6058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강의자 </a:t>
            </a:r>
            <a:r>
              <a:rPr lang="en-US" altLang="ko-KR" sz="2000" b="1" dirty="0" smtClean="0"/>
              <a:t>: 18</a:t>
            </a:r>
            <a:r>
              <a:rPr lang="ko-KR" altLang="en-US" sz="2000" b="1" dirty="0" smtClean="0"/>
              <a:t>기 회원</a:t>
            </a:r>
            <a:r>
              <a:rPr lang="en-US" altLang="ko-KR" sz="2000" b="1" dirty="0" smtClean="0"/>
              <a:t>( </a:t>
            </a:r>
            <a:r>
              <a:rPr lang="ko-KR" altLang="en-US" sz="2000" b="1" dirty="0" smtClean="0"/>
              <a:t>프로젝트 미 참여자 </a:t>
            </a:r>
            <a:r>
              <a:rPr lang="en-US" altLang="ko-KR" sz="2000" b="1" dirty="0" smtClean="0"/>
              <a:t>|| </a:t>
            </a:r>
            <a:r>
              <a:rPr lang="ko-KR" altLang="en-US" sz="2000" b="1" dirty="0" smtClean="0"/>
              <a:t>희망자 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2617" y="4119870"/>
            <a:ext cx="676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PS. </a:t>
            </a:r>
            <a:r>
              <a:rPr lang="ko-KR" altLang="en-US" sz="2000" b="1" dirty="0" smtClean="0"/>
              <a:t>지방 또는 해외 출타인 회원 </a:t>
            </a:r>
            <a:r>
              <a:rPr lang="en-US" altLang="ko-KR" sz="2000" b="1" dirty="0" smtClean="0"/>
              <a:t>( </a:t>
            </a:r>
            <a:r>
              <a:rPr lang="ko-KR" altLang="en-US" sz="2000" b="1" dirty="0" smtClean="0"/>
              <a:t>프로젝트 </a:t>
            </a:r>
            <a:r>
              <a:rPr lang="ko-KR" altLang="en-US" sz="2000" b="1" dirty="0" err="1" smtClean="0"/>
              <a:t>미참여</a:t>
            </a:r>
            <a:r>
              <a:rPr lang="ko-KR" altLang="en-US" sz="2000" b="1" dirty="0" smtClean="0"/>
              <a:t> 사유 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5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1520" y="3398520"/>
            <a:ext cx="2148840" cy="7924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6699CC"/>
                </a:solidFill>
              </a:rPr>
              <a:t>2016 Plan</a:t>
            </a:r>
            <a:endParaRPr lang="ko-KR" altLang="en-US" sz="2400" b="1" dirty="0">
              <a:solidFill>
                <a:srgbClr val="6699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2360" y="3398520"/>
            <a:ext cx="2148840" cy="7924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6699CC"/>
                </a:solidFill>
              </a:rPr>
              <a:t>Renewal</a:t>
            </a:r>
            <a:endParaRPr lang="ko-KR" altLang="en-US" sz="2400" b="1" dirty="0">
              <a:solidFill>
                <a:srgbClr val="6699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53200" y="3398520"/>
            <a:ext cx="2148840" cy="7924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6699CC"/>
                </a:solidFill>
              </a:rPr>
              <a:t>Project</a:t>
            </a:r>
            <a:endParaRPr lang="ko-KR" altLang="en-US" sz="2400" b="1" dirty="0" smtClean="0">
              <a:solidFill>
                <a:srgbClr val="6699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64040" y="3398520"/>
            <a:ext cx="2148840" cy="7924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6699CC"/>
                </a:solidFill>
              </a:rPr>
              <a:t>Seminar</a:t>
            </a:r>
            <a:endParaRPr lang="ko-KR" altLang="en-US" sz="2400" b="1" dirty="0">
              <a:solidFill>
                <a:srgbClr val="6699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522" y="236220"/>
            <a:ext cx="193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CAE5FF"/>
                </a:solidFill>
              </a:rPr>
              <a:t>Content</a:t>
            </a:r>
            <a:endParaRPr lang="ko-KR" altLang="en-US" sz="3600" b="1" dirty="0">
              <a:solidFill>
                <a:srgbClr val="CAE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600136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Renewal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2016 Plan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3284239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96834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44322" y="19656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99CCFF"/>
                </a:solidFill>
              </a:rPr>
              <a:t>1</a:t>
            </a:r>
            <a:r>
              <a:rPr lang="ko-KR" altLang="en-US" b="1" dirty="0" smtClean="0">
                <a:solidFill>
                  <a:srgbClr val="99CCFF"/>
                </a:solidFill>
              </a:rPr>
              <a:t>학기</a:t>
            </a:r>
            <a:endParaRPr lang="ko-KR" altLang="en-US" b="1" dirty="0">
              <a:solidFill>
                <a:srgbClr val="99CC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1828" y="1567542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째 주 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81828" y="3284239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째 주 </a:t>
            </a:r>
            <a:r>
              <a:rPr lang="en-US" altLang="ko-KR" sz="2800" b="1" dirty="0" smtClean="0"/>
              <a:t>~ 4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째 주 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32955" y="2199689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동아리 홍보 기간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2617" y="391639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정회원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02617" y="53776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신입회원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31728" y="431650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세미나 및 공모전 계획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1728" y="585237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C</a:t>
            </a:r>
            <a:r>
              <a:rPr lang="ko-KR" altLang="en-US" dirty="0" smtClean="0"/>
              <a:t>언어 세미나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31728" y="4789326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MT</a:t>
            </a:r>
            <a:r>
              <a:rPr lang="ko-KR" altLang="en-US" dirty="0" smtClean="0"/>
              <a:t>계획 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4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600136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Renewal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2016 Plan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3284239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96834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44322" y="19656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99CCFF"/>
                </a:solidFill>
              </a:rPr>
              <a:t>1</a:t>
            </a:r>
            <a:r>
              <a:rPr lang="ko-KR" altLang="en-US" b="1" dirty="0" smtClean="0">
                <a:solidFill>
                  <a:srgbClr val="99CCFF"/>
                </a:solidFill>
              </a:rPr>
              <a:t>학기</a:t>
            </a:r>
            <a:endParaRPr lang="ko-KR" altLang="en-US" b="1" dirty="0">
              <a:solidFill>
                <a:srgbClr val="99CC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1828" y="1567542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월 </a:t>
            </a:r>
            <a:r>
              <a:rPr lang="en-US" altLang="ko-KR" sz="2800" b="1" dirty="0"/>
              <a:t>5</a:t>
            </a:r>
            <a:r>
              <a:rPr lang="ko-KR" altLang="en-US" sz="2800" b="1" dirty="0" smtClean="0"/>
              <a:t>째 주 </a:t>
            </a:r>
            <a:r>
              <a:rPr lang="en-US" altLang="ko-KR" sz="2800" b="1" dirty="0" smtClean="0"/>
              <a:t>~ 5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31</a:t>
            </a:r>
            <a:r>
              <a:rPr lang="ko-KR" altLang="en-US" sz="2800" b="1" dirty="0" smtClean="0"/>
              <a:t>일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02617" y="220002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정회원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02617" y="37430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신입회원</a:t>
            </a:r>
            <a:endParaRPr lang="en-US" altLang="ko-KR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31728" y="259981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신입회원 프로젝트 </a:t>
            </a:r>
            <a:r>
              <a:rPr lang="ko-KR" altLang="en-US" dirty="0" err="1" smtClean="0"/>
              <a:t>멘토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02617" y="418674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팀 프로젝트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31728" y="304379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공모전 준비 </a:t>
            </a:r>
            <a:r>
              <a:rPr lang="en-US" altLang="ko-KR" dirty="0" smtClean="0"/>
              <a:t>||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600136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Renewal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2016 Plan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3284239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96834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20204" y="1965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99CCFF"/>
                </a:solidFill>
              </a:rPr>
              <a:t>여름방학</a:t>
            </a:r>
            <a:endParaRPr lang="ko-KR" altLang="en-US" b="1" dirty="0">
              <a:solidFill>
                <a:srgbClr val="99CC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1828" y="1567542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6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째 주 </a:t>
            </a:r>
            <a:r>
              <a:rPr lang="en-US" altLang="ko-KR" sz="2800" b="1" dirty="0" smtClean="0"/>
              <a:t>~ 8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31</a:t>
            </a:r>
            <a:r>
              <a:rPr lang="ko-KR" altLang="en-US" sz="2800" b="1" dirty="0" smtClean="0"/>
              <a:t>일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02617" y="220002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정회원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02617" y="37430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신입회원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31728" y="2599812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공모전 준비 및 </a:t>
            </a:r>
            <a:r>
              <a:rPr lang="ko-KR" altLang="en-US" dirty="0" err="1" smtClean="0"/>
              <a:t>스터디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2617" y="418674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팀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8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82722" y="3135086"/>
            <a:ext cx="802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더 좋은 환경은 여러분에게 더 놀라운 경험을 선사합니다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96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>
          <a:xfrm>
            <a:off x="2753917" y="1107488"/>
            <a:ext cx="8545540" cy="57409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Renewal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46" y="1107488"/>
            <a:ext cx="3151103" cy="23633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b="22894"/>
          <a:stretch/>
        </p:blipFill>
        <p:spPr>
          <a:xfrm>
            <a:off x="9555246" y="3127475"/>
            <a:ext cx="3151103" cy="18349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48"/>
          <a:stretch/>
        </p:blipFill>
        <p:spPr>
          <a:xfrm>
            <a:off x="9555246" y="4962390"/>
            <a:ext cx="3322638" cy="18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Renewal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67" y="3156318"/>
            <a:ext cx="4929227" cy="37669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8" y="3185370"/>
            <a:ext cx="4890489" cy="37379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8" y="1112106"/>
            <a:ext cx="9432860" cy="20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2" y="2083653"/>
            <a:ext cx="1599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99CCFF"/>
                </a:solidFill>
              </a:rPr>
              <a:t>Renewal</a:t>
            </a:r>
            <a:endParaRPr lang="ko-KR" altLang="en-US" sz="2800" b="1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995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2016 Plan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167" y="2767756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Project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577" y="345186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EEEEE"/>
                </a:solidFill>
              </a:rPr>
              <a:t>Seminar</a:t>
            </a:r>
            <a:endParaRPr lang="ko-KR" altLang="en-US" sz="2800" b="1" dirty="0">
              <a:solidFill>
                <a:srgbClr val="EEEEE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721" y="153173"/>
            <a:ext cx="2046624" cy="765811"/>
            <a:chOff x="92721" y="153173"/>
            <a:chExt cx="2046624" cy="765811"/>
          </a:xfrm>
        </p:grpSpPr>
        <p:sp>
          <p:nvSpPr>
            <p:cNvPr id="6" name="TextBox 5"/>
            <p:cNvSpPr txBox="1"/>
            <p:nvPr/>
          </p:nvSpPr>
          <p:spPr>
            <a:xfrm>
              <a:off x="92721" y="153173"/>
              <a:ext cx="17411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rgbClr val="CAE5FF"/>
                  </a:solidFill>
                </a:rPr>
                <a:t>W A P</a:t>
              </a:r>
              <a:endParaRPr lang="ko-KR" altLang="en-US" sz="4000" b="1" i="1" dirty="0">
                <a:solidFill>
                  <a:srgbClr val="CAE5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124" y="672763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rgbClr val="CAE5FF"/>
                  </a:solidFill>
                </a:rPr>
                <a:t>Why Are you Programming?</a:t>
              </a:r>
              <a:endParaRPr lang="ko-KR" altLang="en-US" sz="1000" b="1" i="1" dirty="0">
                <a:solidFill>
                  <a:srgbClr val="CAE5FF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58" y="1116649"/>
            <a:ext cx="3836642" cy="28774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07" y="3970993"/>
            <a:ext cx="3836643" cy="28965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-589" r="5715" b="1059"/>
          <a:stretch/>
        </p:blipFill>
        <p:spPr>
          <a:xfrm>
            <a:off x="2743200" y="1080154"/>
            <a:ext cx="6107526" cy="57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401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권태성</dc:creator>
  <cp:lastModifiedBy>권태성</cp:lastModifiedBy>
  <cp:revision>26</cp:revision>
  <dcterms:created xsi:type="dcterms:W3CDTF">2016-01-03T08:53:25Z</dcterms:created>
  <dcterms:modified xsi:type="dcterms:W3CDTF">2016-01-03T14:46:12Z</dcterms:modified>
</cp:coreProperties>
</file>