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6E32014-FEE0-485B-A857-9B7D0F415F00}">
          <p14:sldIdLst>
            <p14:sldId id="256"/>
            <p14:sldId id="257"/>
          </p14:sldIdLst>
        </p14:section>
        <p14:section name="메인" id="{ED616337-5566-4AF7-89C7-01C15EF77229}">
          <p14:sldIdLst>
            <p14:sldId id="259"/>
            <p14:sldId id="258"/>
            <p14:sldId id="260"/>
            <p14:sldId id="261"/>
            <p14:sldId id="265"/>
          </p14:sldIdLst>
        </p14:section>
        <p14:section name="관리자" id="{47801EA0-DDE3-4823-A527-487B860836EC}">
          <p14:sldIdLst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C2E24-6B10-4A2E-84E9-27C2CC88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48378-D9AB-4A81-A058-960DFAEC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3C2FD-106F-4440-892B-CED445E9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32DB4-207A-4C3A-8AA0-F10306E7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A06B7-74FD-4835-9AA9-DCE4D010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3816-5FEC-468F-825F-53F1869B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A046B-AB0B-4174-BB41-F77F17DC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6E3E6-698F-447E-9E48-5B43F80B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5303F-A51C-45CF-83C2-B95AEE31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E8B18-7AA2-40BB-A089-B44D2C1D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BB6AA8-3A7C-45EE-A297-D957EC6FC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4E48A-F6B3-4521-A50D-7B9E4437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DFC27-8138-4C23-AB40-C118CB08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3D800-AA66-4FA8-ADD9-5AD8E93E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B6E74-CAC0-4F81-BFCF-66EB1D04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CD3B3-63AB-437D-82C6-27CE4056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A4597-4BF8-4A5C-9ABB-D2F958BF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2D877-F5C1-4E71-8D00-C9B6896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6CB7F-906A-43B0-ADBC-22F04FC3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4F93A-3D1B-43C4-8591-BA7AE18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9E7E9-E78C-4C36-B620-4BB0A417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E7D85C-E8F9-4204-B64F-24D42B5F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C578A-BF76-41DC-AC40-6584BBB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8BC24-7C49-48B8-AEB5-964763F9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42636-793D-4CC0-AC69-0525CCE0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9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E4D1-BC20-4A81-BBB4-3D40AB7A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D2C14-785C-4203-A058-113155CBA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B517B-0639-493D-8A8E-0D1434EF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847F0-0C80-41F9-9D76-EB04B823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AE9FA-D140-4DD0-A3A7-01C6A31E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0FEE-2108-4293-9041-3522DD5D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13862-33FA-4BF7-B9F7-211B3D41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55CFA-6343-4EF3-8222-EC7CE103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35CF1-CFF6-4791-A7DA-711CAFEF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135D9-CBA9-4036-A68D-141765F4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701E7-08CE-46E2-9C96-299488570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F02C8C-3B54-455F-9884-8094F3B2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FC35A7-6DFC-4241-B25D-3FB94E57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68D99-1DF1-4104-9C19-291F1A61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9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A208-2D1D-4B61-B28B-BBC412BB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5599D-B713-4449-AA3D-3EF0500D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55DAF-562D-4685-9E77-53344CB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8333-E77C-4F55-A2E0-E7AC17B3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6AA6F-5BD2-462D-B7AB-4570B505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48B2CD-B035-4EF7-B276-68F49340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4F010-4685-4E25-A615-50A6C082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CB76C-CFB2-404E-8477-EBE445A9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C020F-90CD-48EA-8B91-C50FCAE6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55C1D-F179-4053-9329-C427443B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260C6-ACA3-4287-906B-7DA248DB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7ED6F-DE88-44BD-AB25-C033399E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31C25-8E0B-48BC-85E2-399B6020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BD5FF-37CE-4102-BC84-A31222D6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F36BB-4758-49DA-BD45-41A1FC015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3C2D7-E605-4EBA-8E34-18FC4D51C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F3506-1689-4DF8-8C95-816285B6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30D74-512C-4FA2-B114-C43C29FE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188AB-E800-4320-AD75-49C95D2D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B63918-7FFF-47CE-9105-86B6C7E2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A5AE9-74D3-4B66-B8A9-A4B0733A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9A2F1-CEFE-4B1D-AD91-36AC1ECD4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170A-1DEE-43D1-A9DB-D6D47442C46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AA2C-D6D1-47EC-9EA9-0AFE39ACF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3B075-7B8A-49AC-A6DB-F9A1C5695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DC60-4AB1-40AB-8BC5-94887F843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4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0" y="197141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JPA CRUD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529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소개 게시글 조회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373F0D-4EA2-42D9-BBB8-222C257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5" y="982658"/>
            <a:ext cx="5929748" cy="2838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FB011C-6FB8-43A1-807A-4B9D1AD2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891" y="3327786"/>
            <a:ext cx="6442556" cy="32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회원 목록</a:t>
            </a:r>
            <a:r>
              <a:rPr lang="en-US" altLang="ko-KR" sz="4000" dirty="0"/>
              <a:t>, </a:t>
            </a:r>
            <a:r>
              <a:rPr lang="ko-KR" altLang="en-US" sz="4000" dirty="0"/>
              <a:t>조회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탈퇴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4E9C8-F5EE-48A7-8207-1C2F9806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911834"/>
            <a:ext cx="7129152" cy="3561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C406EB-B9A0-4DBD-91F0-765F9083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61" y="2889804"/>
            <a:ext cx="7984176" cy="38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탈퇴 회원 목록</a:t>
            </a:r>
            <a:r>
              <a:rPr lang="en-US" altLang="ko-KR" sz="4000" dirty="0"/>
              <a:t>, </a:t>
            </a:r>
            <a:r>
              <a:rPr lang="ko-KR" altLang="en-US" sz="4000" dirty="0"/>
              <a:t>복구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56307-4FE8-4EEF-B5F8-B766DFF7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" y="947646"/>
            <a:ext cx="8079180" cy="4036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74899F-05AE-4AA5-8D3D-7F6CF760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43" y="2755582"/>
            <a:ext cx="7663544" cy="38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5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자유게시글</a:t>
            </a:r>
            <a:r>
              <a:rPr lang="ko-KR" altLang="en-US" sz="4000" dirty="0"/>
              <a:t> 목록</a:t>
            </a:r>
            <a:r>
              <a:rPr lang="en-US" altLang="ko-KR" sz="4000" dirty="0"/>
              <a:t>, </a:t>
            </a:r>
            <a:r>
              <a:rPr lang="ko-KR" altLang="en-US" sz="4000" dirty="0"/>
              <a:t>조회</a:t>
            </a:r>
            <a:r>
              <a:rPr lang="en-US" altLang="ko-KR" sz="4000" dirty="0"/>
              <a:t>, </a:t>
            </a:r>
            <a:r>
              <a:rPr lang="ko-KR" altLang="en-US" sz="4000" dirty="0"/>
              <a:t>삭제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191D2-C884-4F7F-8E41-FC4E52E0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1" y="884919"/>
            <a:ext cx="6952730" cy="34968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F608D9-5164-4179-AB65-4F9CF7C15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600" y="3082965"/>
            <a:ext cx="7351294" cy="36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FAQ</a:t>
            </a:r>
            <a:r>
              <a:rPr lang="ko-KR" altLang="en-US" sz="4000" dirty="0"/>
              <a:t> 목록</a:t>
            </a:r>
            <a:r>
              <a:rPr lang="en-US" altLang="ko-KR" sz="4000" dirty="0"/>
              <a:t>, </a:t>
            </a:r>
            <a:r>
              <a:rPr lang="ko-KR" altLang="en-US" sz="4000" dirty="0"/>
              <a:t>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FFCF71-81F5-4CBE-89E6-0799157D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2" y="1090039"/>
            <a:ext cx="7509162" cy="37516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17488B-40D0-4BCA-BB7C-23D0E7F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44" y="3132419"/>
            <a:ext cx="7176654" cy="36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FAQ</a:t>
            </a:r>
            <a:r>
              <a:rPr lang="ko-KR" altLang="en-US" sz="4000" dirty="0"/>
              <a:t> 조회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A980DE-E257-49BF-AF0C-658EDA6C3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6" y="953892"/>
            <a:ext cx="6772896" cy="3406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599CC-A5C8-464D-93BA-992BFB4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33" y="2712913"/>
            <a:ext cx="7120078" cy="35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0" y="-315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테이블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B3172C-C09F-43B3-9AA4-26307B6C595E}"/>
              </a:ext>
            </a:extLst>
          </p:cNvPr>
          <p:cNvSpPr/>
          <p:nvPr/>
        </p:nvSpPr>
        <p:spPr>
          <a:xfrm>
            <a:off x="6096000" y="1000036"/>
            <a:ext cx="241603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CEF8D-8E82-441A-926C-99CD07D6ACB9}"/>
              </a:ext>
            </a:extLst>
          </p:cNvPr>
          <p:cNvSpPr/>
          <p:nvPr/>
        </p:nvSpPr>
        <p:spPr>
          <a:xfrm>
            <a:off x="276835" y="1000036"/>
            <a:ext cx="241603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D8D4FF-073D-4BD7-9D82-89B100A78FC0}"/>
              </a:ext>
            </a:extLst>
          </p:cNvPr>
          <p:cNvSpPr/>
          <p:nvPr/>
        </p:nvSpPr>
        <p:spPr>
          <a:xfrm>
            <a:off x="3122116" y="3628760"/>
            <a:ext cx="241603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5BB96B-E7C5-46A0-917E-0F609F59EC7C}"/>
              </a:ext>
            </a:extLst>
          </p:cNvPr>
          <p:cNvSpPr/>
          <p:nvPr/>
        </p:nvSpPr>
        <p:spPr>
          <a:xfrm>
            <a:off x="9078300" y="3429000"/>
            <a:ext cx="241603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introduction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E334D5-A192-4948-B865-77066E6A3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075516"/>
              </p:ext>
            </p:extLst>
          </p:nvPr>
        </p:nvGraphicFramePr>
        <p:xfrm>
          <a:off x="6096000" y="1553709"/>
          <a:ext cx="2416030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30">
                  <a:extLst>
                    <a:ext uri="{9D8B030D-6E8A-4147-A177-3AD203B41FA5}">
                      <a16:colId xmlns:a16="http://schemas.microsoft.com/office/drawing/2014/main" val="16059284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159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0527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040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9264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created_id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7764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44510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created_date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1988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7201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10946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7762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regist_ty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66605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C9BA08-1F36-4F28-A4F3-F2D2D76F5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9724"/>
              </p:ext>
            </p:extLst>
          </p:nvPr>
        </p:nvGraphicFramePr>
        <p:xfrm>
          <a:off x="9078300" y="3982673"/>
          <a:ext cx="241603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30">
                  <a:extLst>
                    <a:ext uri="{9D8B030D-6E8A-4147-A177-3AD203B41FA5}">
                      <a16:colId xmlns:a16="http://schemas.microsoft.com/office/drawing/2014/main" val="25788729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8819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1751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82113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57530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8036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6632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03721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18269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0722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3499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1849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46267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href_url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70762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1061821-CB83-4A47-BE56-B3C30795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6498"/>
              </p:ext>
            </p:extLst>
          </p:nvPr>
        </p:nvGraphicFramePr>
        <p:xfrm>
          <a:off x="3122116" y="4182433"/>
          <a:ext cx="241603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30">
                  <a:extLst>
                    <a:ext uri="{9D8B030D-6E8A-4147-A177-3AD203B41FA5}">
                      <a16:colId xmlns:a16="http://schemas.microsoft.com/office/drawing/2014/main" val="226129185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19272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table_name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01163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table_id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0876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7857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file_name_origin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26470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file_ext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871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929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file_path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21485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4408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1322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6974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delete_at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653199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D6D51B1-FDF4-4C42-BAD9-B17FB3C5C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8863"/>
              </p:ext>
            </p:extLst>
          </p:nvPr>
        </p:nvGraphicFramePr>
        <p:xfrm>
          <a:off x="276834" y="1553709"/>
          <a:ext cx="2416029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11348633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80050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login_id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42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8214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86946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07250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created_date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9739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updated_date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43025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delete_at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20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0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메인페이지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DBACAD-8643-44A3-8511-697FEFDC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4" y="888083"/>
            <a:ext cx="11049990" cy="55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8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회원가입</a:t>
            </a:r>
            <a:r>
              <a:rPr lang="en-US" altLang="ko-KR" sz="4000" dirty="0"/>
              <a:t>, </a:t>
            </a:r>
            <a:r>
              <a:rPr lang="ko-KR" altLang="en-US" sz="4000" dirty="0"/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CCDA15-F35F-4B86-AC9C-46F0D3B9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25" y="944088"/>
            <a:ext cx="6735982" cy="3224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B2A1D-0395-48BD-B6EA-940B6908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68" y="3149930"/>
            <a:ext cx="5941622" cy="28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게시글</a:t>
            </a:r>
            <a:r>
              <a:rPr lang="en-US" altLang="ko-KR" sz="4000" dirty="0"/>
              <a:t> </a:t>
            </a:r>
            <a:r>
              <a:rPr lang="ko-KR" altLang="en-US" sz="4000" dirty="0"/>
              <a:t>목록</a:t>
            </a:r>
            <a:r>
              <a:rPr lang="en-US" altLang="ko-KR" sz="4000" dirty="0"/>
              <a:t>, </a:t>
            </a:r>
            <a:r>
              <a:rPr lang="ko-KR" altLang="en-US" sz="4000" dirty="0"/>
              <a:t>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60282-97B5-4CF4-B6FA-0C40530E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1092530"/>
            <a:ext cx="8212264" cy="4102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2A66D5-D84B-497D-8836-755CE19FC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42" y="3099460"/>
            <a:ext cx="6537502" cy="31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게시글 조회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EA467-0870-414B-88CA-9DDB659F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9" y="1205343"/>
            <a:ext cx="5619524" cy="316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A496CD-ADBB-419D-93B6-8571FC13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14" y="3182673"/>
            <a:ext cx="6619386" cy="33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FAQ </a:t>
            </a:r>
            <a:r>
              <a:rPr lang="ko-KR" altLang="en-US" sz="4000" dirty="0"/>
              <a:t>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6EEE4-717F-41DA-A498-3B543729E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" y="1106888"/>
            <a:ext cx="10397524" cy="49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소개 게시글 목록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56491-C737-4249-93F4-026B2390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90" y="1376800"/>
            <a:ext cx="8500756" cy="42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1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F11FDC-9B96-4F49-9FAF-B8E774A0D60F}"/>
              </a:ext>
            </a:extLst>
          </p:cNvPr>
          <p:cNvSpPr txBox="1"/>
          <p:nvPr/>
        </p:nvSpPr>
        <p:spPr>
          <a:xfrm>
            <a:off x="-5937" y="1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소개 게시글 목록</a:t>
            </a:r>
            <a:r>
              <a:rPr lang="en-US" altLang="ko-KR" sz="4000" dirty="0"/>
              <a:t>, </a:t>
            </a:r>
            <a:r>
              <a:rPr lang="ko-KR" altLang="en-US" sz="4000" dirty="0"/>
              <a:t>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D56491-C737-4249-93F4-026B2390B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" y="901330"/>
            <a:ext cx="7100202" cy="35473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B62097-50C6-4C74-A358-89B50357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174" y="3241964"/>
            <a:ext cx="6959274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173</Words>
  <Application>Microsoft Office PowerPoint</Application>
  <PresentationFormat>와이드스크린</PresentationFormat>
  <Paragraphs>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taewon</dc:creator>
  <cp:lastModifiedBy>taewon</cp:lastModifiedBy>
  <cp:revision>6</cp:revision>
  <dcterms:created xsi:type="dcterms:W3CDTF">2025-07-03T10:52:28Z</dcterms:created>
  <dcterms:modified xsi:type="dcterms:W3CDTF">2025-07-03T11:41:28Z</dcterms:modified>
</cp:coreProperties>
</file>