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67" r:id="rId5"/>
    <p:sldId id="266" r:id="rId6"/>
    <p:sldId id="262" r:id="rId7"/>
    <p:sldId id="263" r:id="rId8"/>
    <p:sldId id="265" r:id="rId9"/>
    <p:sldId id="272" r:id="rId10"/>
    <p:sldId id="264" r:id="rId11"/>
    <p:sldId id="268" r:id="rId12"/>
    <p:sldId id="270" r:id="rId13"/>
    <p:sldId id="269" r:id="rId14"/>
    <p:sldId id="271" r:id="rId15"/>
    <p:sldId id="260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927F-4BB2-4D24-B293-C02500394C5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9F8EB-3570-4506-B101-577FDE854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9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과제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텍스트 이미지 파이프라인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후처리 순으로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챕터로</a:t>
            </a:r>
            <a:r>
              <a:rPr lang="ko-KR" altLang="en-US" dirty="0" smtClean="0"/>
              <a:t> 나눈 </a:t>
            </a:r>
            <a:r>
              <a:rPr lang="ko-KR" altLang="en-US" dirty="0" err="1" smtClean="0"/>
              <a:t>로직으로</a:t>
            </a:r>
            <a:r>
              <a:rPr lang="ko-KR" altLang="en-US" dirty="0" smtClean="0"/>
              <a:t> 되어있다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지까지 </a:t>
            </a:r>
            <a:r>
              <a:rPr lang="en-US" altLang="ko-KR" dirty="0" err="1" smtClean="0"/>
              <a:t>ocr</a:t>
            </a:r>
            <a:r>
              <a:rPr lang="ko-KR" altLang="en-US" dirty="0" smtClean="0"/>
              <a:t>에 대해서 진행했다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6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텍스트 인식 데이터는 </a:t>
            </a:r>
            <a:r>
              <a:rPr lang="en-US" altLang="ko-KR" baseline="0" dirty="0" smtClean="0"/>
              <a:t>IBM </a:t>
            </a:r>
            <a:r>
              <a:rPr lang="ko-KR" altLang="en-US" baseline="0" dirty="0" smtClean="0"/>
              <a:t>텍스트 생성 사용 방법을 이용하여 보충하였다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데이터는 한글 글자 사용 빈도가 높은 </a:t>
            </a:r>
            <a:r>
              <a:rPr lang="en-US" altLang="ko-KR" baseline="0" dirty="0" smtClean="0"/>
              <a:t>2350 </a:t>
            </a:r>
            <a:r>
              <a:rPr lang="ko-KR" altLang="en-US" baseline="0" dirty="0" smtClean="0"/>
              <a:t>자에 대한 데이터가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인식 모델은 소프트 </a:t>
            </a:r>
            <a:r>
              <a:rPr lang="ko-KR" altLang="en-US" dirty="0" err="1" smtClean="0"/>
              <a:t>맥스를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2350</a:t>
            </a:r>
            <a:r>
              <a:rPr lang="ko-KR" altLang="en-US" dirty="0" smtClean="0"/>
              <a:t>자를 분류하는 모델이다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 이미지 파이프 라인은 소설이미지에서 워드를 찾고 워드에서 문자를 찾아</a:t>
            </a:r>
            <a:r>
              <a:rPr lang="ko-KR" altLang="en-US" baseline="0" dirty="0" smtClean="0"/>
              <a:t> 각각의 문자 이미지 </a:t>
            </a:r>
            <a:r>
              <a:rPr lang="ko-KR" altLang="en-US" baseline="0" dirty="0" err="1" smtClean="0"/>
              <a:t>텐서로</a:t>
            </a:r>
            <a:r>
              <a:rPr lang="ko-KR" altLang="en-US" baseline="0" dirty="0" smtClean="0"/>
              <a:t> 반환하는 기능이다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9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소설 이미지 특성에서 글자 위치 탐색하기 위해 히스토그램을 추출하고 </a:t>
            </a:r>
            <a:r>
              <a:rPr lang="ko-KR" altLang="en-US" dirty="0" err="1" smtClean="0"/>
              <a:t>엣지</a:t>
            </a:r>
            <a:r>
              <a:rPr lang="ko-KR" altLang="en-US" dirty="0" smtClean="0"/>
              <a:t> 위치를 찾음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9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히스토그램은 이런 방법으로 얻었고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3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히스토그램에서 </a:t>
            </a:r>
            <a:r>
              <a:rPr lang="ko-KR" altLang="en-US" dirty="0" err="1" smtClean="0"/>
              <a:t>엣지는</a:t>
            </a:r>
            <a:r>
              <a:rPr lang="ko-KR" altLang="en-US" dirty="0" smtClean="0"/>
              <a:t> 이런</a:t>
            </a:r>
            <a:r>
              <a:rPr lang="ko-KR" altLang="en-US" baseline="0" dirty="0" smtClean="0"/>
              <a:t> 방법으로 얻었다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5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엣지에서</a:t>
            </a:r>
            <a:r>
              <a:rPr lang="ko-KR" altLang="en-US" dirty="0" smtClean="0"/>
              <a:t> 이미지를 나누기 위해 </a:t>
            </a:r>
            <a:r>
              <a:rPr lang="ko-KR" altLang="en-US" dirty="0" err="1" smtClean="0"/>
              <a:t>엣지</a:t>
            </a:r>
            <a:r>
              <a:rPr lang="ko-KR" altLang="en-US" baseline="0" dirty="0" err="1" smtClean="0"/>
              <a:t>가</a:t>
            </a:r>
            <a:r>
              <a:rPr lang="ko-KR" altLang="en-US" baseline="0" dirty="0" smtClean="0"/>
              <a:t> 표시된 인덱스를 사용하여 워드를  텍스트로 잘라 넣어서 텍스트 이미지 결과를 만들었다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5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텍스트를 나눌 때도 같은 방법을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5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히스토그램으로 추출한 이미지와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CV2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인식한 텍스트 이미지</a:t>
            </a:r>
            <a:r>
              <a:rPr lang="ko-KR" altLang="en-US" baseline="0" dirty="0" smtClean="0"/>
              <a:t> 영역은 이런 차이점이 있었다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7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텍스트 이미지 </a:t>
            </a:r>
            <a:r>
              <a:rPr lang="ko-KR" altLang="en-US" baseline="0" dirty="0" err="1" smtClean="0"/>
              <a:t>전처리와</a:t>
            </a:r>
            <a:r>
              <a:rPr lang="ko-KR" altLang="en-US" baseline="0" dirty="0" smtClean="0"/>
              <a:t> 함께 텍스트 인식 모델을 같이 진행하였다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6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4943511"/>
            <a:ext cx="9144000" cy="202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4767263"/>
            <a:ext cx="442392" cy="273844"/>
          </a:xfrm>
        </p:spPr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943511"/>
            <a:ext cx="9144000" cy="2022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0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8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509"/>
            <a:ext cx="8229600" cy="65171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943511"/>
            <a:ext cx="9144000" cy="2022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5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8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0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467" y="1775818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OCR &amp; TTS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2067" y="42279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김무진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김태연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최예찬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황인우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0933" y="2718812"/>
            <a:ext cx="255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소설 읽어주기 서비스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219822"/>
            <a:ext cx="6768752" cy="100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4" cstate="print"/>
          <a:srcRect l="18599" r="11193"/>
          <a:stretch/>
        </p:blipFill>
        <p:spPr bwMode="auto">
          <a:xfrm>
            <a:off x="899592" y="1203598"/>
            <a:ext cx="708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아래쪽 화살표 2"/>
          <p:cNvSpPr/>
          <p:nvPr/>
        </p:nvSpPr>
        <p:spPr>
          <a:xfrm rot="10800000">
            <a:off x="3851920" y="2715766"/>
            <a:ext cx="11521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3043809"/>
            <a:ext cx="7081466" cy="1112117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rgbClr val="FF0000"/>
                </a:solidFill>
              </a:rPr>
              <a:t>화질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69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08240" y="1347614"/>
            <a:ext cx="302433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오픈 </a:t>
            </a:r>
            <a:r>
              <a:rPr lang="en-US" altLang="ko-KR" dirty="0" smtClean="0"/>
              <a:t>CV </a:t>
            </a:r>
            <a:r>
              <a:rPr lang="ko-KR" altLang="en-US" dirty="0" smtClean="0"/>
              <a:t>사용한 결과 이미지</a:t>
            </a:r>
            <a:endParaRPr lang="ko-KR" alt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7654"/>
            <a:ext cx="346047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진행 현</a:t>
            </a:r>
            <a:r>
              <a:rPr lang="ko-KR" altLang="en-US" dirty="0"/>
              <a:t>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1347614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OCR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2211710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TTS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3995936" y="1563638"/>
            <a:ext cx="64807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42108" y="1347614"/>
            <a:ext cx="33463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이미지 전처리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42108" y="2502951"/>
            <a:ext cx="3346316" cy="6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인식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042108" y="3579862"/>
            <a:ext cx="3346316" cy="6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후처</a:t>
            </a:r>
            <a:r>
              <a:rPr lang="ko-KR" altLang="en-US" dirty="0"/>
              <a:t>리</a:t>
            </a:r>
          </a:p>
        </p:txBody>
      </p:sp>
      <p:sp>
        <p:nvSpPr>
          <p:cNvPr id="23" name="아래쪽 화살표 22"/>
          <p:cNvSpPr/>
          <p:nvPr/>
        </p:nvSpPr>
        <p:spPr>
          <a:xfrm>
            <a:off x="6391230" y="2139702"/>
            <a:ext cx="64807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6391230" y="3219822"/>
            <a:ext cx="64807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82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인식 데이터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347614"/>
            <a:ext cx="302433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IBM </a:t>
            </a:r>
            <a:r>
              <a:rPr lang="ko-KR" altLang="en-US" dirty="0" smtClean="0"/>
              <a:t>텍스트 생성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08240" y="1347614"/>
            <a:ext cx="302433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생성 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73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인식 모델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9112" y="1347614"/>
            <a:ext cx="302433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</a:t>
            </a:r>
            <a:r>
              <a:rPr lang="ko-KR" altLang="en-US" dirty="0" err="1" smtClean="0"/>
              <a:t>서머리</a:t>
            </a:r>
            <a:r>
              <a:rPr lang="ko-KR" altLang="en-US" dirty="0" smtClean="0"/>
              <a:t> 이미지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414352" y="1358280"/>
            <a:ext cx="3046080" cy="709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액큐러시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897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진행 계획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9112" y="1347614"/>
            <a:ext cx="775931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마침표 인식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문맥 </a:t>
            </a:r>
            <a:r>
              <a:rPr lang="ko-KR" altLang="en-US" dirty="0" err="1" smtClean="0"/>
              <a:t>교정법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띄어쓰기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 smtClean="0"/>
              <a:t>RCNN </a:t>
            </a:r>
            <a:r>
              <a:rPr lang="ko-KR" altLang="en-US" dirty="0" smtClean="0"/>
              <a:t>탐</a:t>
            </a:r>
            <a:r>
              <a:rPr lang="ko-KR" altLang="en-US" dirty="0"/>
              <a:t>색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466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419622"/>
            <a:ext cx="27959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진행현황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주요기능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인식 모델 데이터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인식 모델 간단한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 결과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해결과제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 주 진행예정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5576" y="783211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7544" y="1635646"/>
            <a:ext cx="3888432" cy="216024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뒤쪽 목차와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맞지않음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1563638"/>
            <a:ext cx="2544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주제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소설읽어주기</a:t>
            </a:r>
            <a:r>
              <a:rPr lang="ko-KR" altLang="en-US" dirty="0" smtClean="0"/>
              <a:t> 서비스</a:t>
            </a:r>
            <a:endParaRPr lang="en-US" altLang="ko-KR" dirty="0"/>
          </a:p>
          <a:p>
            <a:r>
              <a:rPr lang="en-US" altLang="ko-KR" dirty="0" smtClean="0"/>
              <a:t>OCR – TTS</a:t>
            </a:r>
            <a:r>
              <a:rPr lang="ko-KR" altLang="en-US" dirty="0" smtClean="0"/>
              <a:t>서비스 구현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6588" y="339502"/>
            <a:ext cx="9127412" cy="4608512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rgbClr val="FF0000"/>
                </a:solidFill>
              </a:rPr>
              <a:t>첨부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진행 현</a:t>
            </a:r>
            <a:r>
              <a:rPr lang="ko-KR" altLang="en-US" dirty="0"/>
              <a:t>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1347614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OCR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2211710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TTS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3707904" y="1563638"/>
            <a:ext cx="64807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10060" y="1347614"/>
            <a:ext cx="33463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이미지 전처리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610060" y="2502951"/>
            <a:ext cx="3346316" cy="6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인식 모델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10060" y="3579862"/>
            <a:ext cx="3346316" cy="6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후처</a:t>
            </a:r>
            <a:r>
              <a:rPr lang="ko-KR" altLang="en-US" dirty="0"/>
              <a:t>리</a:t>
            </a:r>
          </a:p>
        </p:txBody>
      </p:sp>
      <p:sp>
        <p:nvSpPr>
          <p:cNvPr id="23" name="아래쪽 화살표 22"/>
          <p:cNvSpPr/>
          <p:nvPr/>
        </p:nvSpPr>
        <p:spPr>
          <a:xfrm>
            <a:off x="5959182" y="2139702"/>
            <a:ext cx="64807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5959182" y="3219822"/>
            <a:ext cx="64807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41" name="직사각형 40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00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49620" y="1347614"/>
            <a:ext cx="33463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소설 이미지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9620" y="2529200"/>
            <a:ext cx="3346316" cy="58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워드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3568" y="3609320"/>
            <a:ext cx="3346316" cy="58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문자 이미지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1934902" y="2081416"/>
            <a:ext cx="64807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934902" y="3219822"/>
            <a:ext cx="64807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4027892" y="2000406"/>
            <a:ext cx="1142225" cy="3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6200000">
            <a:off x="4027892" y="3500447"/>
            <a:ext cx="1142225" cy="3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295" y="3118355"/>
            <a:ext cx="3036865" cy="151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5364088" y="1207926"/>
            <a:ext cx="3050931" cy="1571192"/>
            <a:chOff x="5364088" y="1207926"/>
            <a:chExt cx="3050931" cy="1571192"/>
          </a:xfrm>
        </p:grpSpPr>
        <p:pic>
          <p:nvPicPr>
            <p:cNvPr id="25" name="Picture 8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t="1589" b="94148"/>
            <a:stretch/>
          </p:blipFill>
          <p:spPr bwMode="auto">
            <a:xfrm>
              <a:off x="5384601" y="1207926"/>
              <a:ext cx="3030418" cy="2793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t="12319" b="83418"/>
            <a:stretch/>
          </p:blipFill>
          <p:spPr bwMode="auto">
            <a:xfrm>
              <a:off x="5381977" y="1653132"/>
              <a:ext cx="3030418" cy="2793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" name="Picture 8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t="17435" b="78302"/>
            <a:stretch/>
          </p:blipFill>
          <p:spPr bwMode="auto">
            <a:xfrm>
              <a:off x="5364088" y="2067694"/>
              <a:ext cx="3030418" cy="2793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0" name="Picture 8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t="22023" b="73714"/>
            <a:stretch/>
          </p:blipFill>
          <p:spPr bwMode="auto">
            <a:xfrm>
              <a:off x="5381977" y="2499742"/>
              <a:ext cx="3030418" cy="2793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3" name="직사각형 2"/>
          <p:cNvSpPr/>
          <p:nvPr/>
        </p:nvSpPr>
        <p:spPr>
          <a:xfrm>
            <a:off x="4932040" y="987574"/>
            <a:ext cx="3888432" cy="1944216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화질개선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52" name="직사각형 51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53" name="직사각형 52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982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글자 위치 탐색 방법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16216" y="1347614"/>
            <a:ext cx="18722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시작점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끝점 표시하는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엣지이미지</a:t>
            </a:r>
            <a:endParaRPr lang="ko-KR" altLang="en-US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l="5317" b="3581"/>
          <a:stretch/>
        </p:blipFill>
        <p:spPr bwMode="auto">
          <a:xfrm flipV="1">
            <a:off x="3131840" y="1203595"/>
            <a:ext cx="2160240" cy="322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148" y="1446696"/>
            <a:ext cx="1319310" cy="285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208" y="1131590"/>
            <a:ext cx="2410584" cy="345638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사이즈업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84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워드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히스토그램 추출 </a:t>
            </a:r>
            <a:r>
              <a:rPr lang="ko-KR" altLang="en-US" dirty="0" err="1" smtClean="0"/>
              <a:t>챕터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347614"/>
            <a:ext cx="27363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히스토그램 코드</a:t>
            </a:r>
            <a:endParaRPr lang="ko-KR" alt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l="5317" b="3581"/>
          <a:stretch/>
        </p:blipFill>
        <p:spPr bwMode="auto">
          <a:xfrm flipV="1">
            <a:off x="3671900" y="1203595"/>
            <a:ext cx="1728192" cy="322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69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워드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엣</a:t>
            </a:r>
            <a:r>
              <a:rPr lang="ko-KR" altLang="en-US" dirty="0" err="1"/>
              <a:t>지</a:t>
            </a:r>
            <a:r>
              <a:rPr lang="ko-KR" altLang="en-US" dirty="0" smtClean="0"/>
              <a:t> 추출 </a:t>
            </a:r>
            <a:r>
              <a:rPr lang="ko-KR" altLang="en-US" dirty="0" err="1" smtClean="0"/>
              <a:t>챕터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95936" y="1347614"/>
            <a:ext cx="18722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시작점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끝점 표시하는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엣지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7320" y="1347614"/>
            <a:ext cx="27363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엣지</a:t>
            </a:r>
            <a:r>
              <a:rPr lang="ko-KR" altLang="en-US" dirty="0" smtClean="0"/>
              <a:t> 추출 코드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52396" y="1347614"/>
            <a:ext cx="1872208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엣지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프린트한거</a:t>
            </a:r>
            <a:r>
              <a:rPr lang="ko-KR" altLang="en-US" dirty="0" smtClean="0"/>
              <a:t> 사진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700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627534"/>
            <a:ext cx="78488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워드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 </a:t>
            </a:r>
            <a:r>
              <a:rPr lang="ko-KR" altLang="en-US" dirty="0" err="1" smtClean="0"/>
              <a:t>챕터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1347614"/>
            <a:ext cx="302433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엣지</a:t>
            </a:r>
            <a:r>
              <a:rPr lang="ko-KR" altLang="en-US" dirty="0" smtClean="0"/>
              <a:t> 인덱스 </a:t>
            </a:r>
            <a:r>
              <a:rPr lang="ko-KR" altLang="en-US" dirty="0" err="1" smtClean="0"/>
              <a:t>백터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/>
          <a:srcRect t="1589" b="94148"/>
          <a:stretch/>
        </p:blipFill>
        <p:spPr bwMode="auto">
          <a:xfrm>
            <a:off x="5384601" y="1820882"/>
            <a:ext cx="3030418" cy="27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3" cstate="print"/>
          <a:srcRect t="12319" b="83418"/>
          <a:stretch/>
        </p:blipFill>
        <p:spPr bwMode="auto">
          <a:xfrm>
            <a:off x="5381977" y="2266088"/>
            <a:ext cx="3030418" cy="27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3" cstate="print"/>
          <a:srcRect t="17435" b="78302"/>
          <a:stretch/>
        </p:blipFill>
        <p:spPr bwMode="auto">
          <a:xfrm>
            <a:off x="5364088" y="2680650"/>
            <a:ext cx="3030418" cy="27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 cstate="print"/>
          <a:srcRect t="22023" b="73714"/>
          <a:stretch/>
        </p:blipFill>
        <p:spPr bwMode="auto">
          <a:xfrm>
            <a:off x="5381977" y="3112698"/>
            <a:ext cx="3030418" cy="27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/>
          <p:cNvSpPr/>
          <p:nvPr/>
        </p:nvSpPr>
        <p:spPr>
          <a:xfrm>
            <a:off x="-65307" y="456170"/>
            <a:ext cx="8190381" cy="6754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 및 사이즈 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2040" y="1524194"/>
            <a:ext cx="3816424" cy="2055668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rgbClr val="FF0000"/>
                </a:solidFill>
              </a:rPr>
              <a:t>화질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4480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0751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 </a:t>
            </a:r>
            <a:r>
              <a:rPr lang="ko-KR" altLang="en-US" sz="1100" dirty="0" smtClean="0"/>
              <a:t> 요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228638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주요기능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인식모델</a:t>
            </a:r>
            <a:r>
              <a:rPr lang="en-US" altLang="ko-KR" sz="1100" dirty="0" smtClean="0"/>
              <a:t>(Data)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  정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진행현황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인식모</a:t>
            </a:r>
            <a:r>
              <a:rPr lang="ko-KR" altLang="en-US" sz="1100"/>
              <a:t>델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  과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향후 과제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685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558</Words>
  <Application>Microsoft Office PowerPoint</Application>
  <PresentationFormat>화면 슬라이드 쇼(16:9)</PresentationFormat>
  <Paragraphs>194</Paragraphs>
  <Slides>15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tykim</cp:lastModifiedBy>
  <cp:revision>20</cp:revision>
  <dcterms:created xsi:type="dcterms:W3CDTF">2021-04-07T01:53:16Z</dcterms:created>
  <dcterms:modified xsi:type="dcterms:W3CDTF">2021-04-08T02:55:30Z</dcterms:modified>
</cp:coreProperties>
</file>