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16C9-19CF-4100-BA50-EEAD55AC696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3171-2083-4757-ABCD-5235889D67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3168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data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2348880"/>
            <a:ext cx="1331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</a:t>
            </a:r>
            <a:r>
              <a:rPr lang="en-US" altLang="ko-KR" dirty="0" err="1" smtClean="0"/>
              <a:t>ocr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3568" y="105273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008112" y="1772816"/>
            <a:ext cx="684076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3528" y="3717032"/>
            <a:ext cx="208823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Text</a:t>
            </a:r>
          </a:p>
          <a:p>
            <a:pPr algn="ctr"/>
            <a:r>
              <a:rPr lang="en-US" altLang="ko-KR" sz="1400" dirty="0" smtClean="0"/>
              <a:t>Ex)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꽉</a:t>
            </a:r>
            <a:r>
              <a:rPr lang="en-US" altLang="ko-KR" sz="1400" dirty="0" smtClean="0"/>
              <a:t>’</a:t>
            </a:r>
            <a:endParaRPr lang="ko-KR" altLang="en-US" sz="1400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1008112" y="3140968"/>
            <a:ext cx="684076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375248" y="4005064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8352" y="3861048"/>
            <a:ext cx="1331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모음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split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364088" y="3717032"/>
            <a:ext cx="208823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Text</a:t>
            </a:r>
          </a:p>
          <a:p>
            <a:pPr algn="ctr"/>
            <a:r>
              <a:rPr lang="en-US" altLang="ko-KR" sz="1400" dirty="0" smtClean="0"/>
              <a:t>Ex)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ㄲ</a:t>
            </a:r>
            <a:r>
              <a:rPr lang="en-US" altLang="ko-KR" sz="1400" dirty="0" smtClean="0"/>
              <a:t>’, ‘</a:t>
            </a:r>
            <a:r>
              <a:rPr lang="ko-KR" altLang="en-US" sz="1400" dirty="0" err="1" smtClean="0"/>
              <a:t>ㅘ</a:t>
            </a:r>
            <a:r>
              <a:rPr lang="en-US" altLang="ko-KR" sz="1400" dirty="0" smtClean="0"/>
              <a:t>’, ‘</a:t>
            </a:r>
            <a:r>
              <a:rPr lang="ko-KR" altLang="en-US" sz="1400" dirty="0" err="1" smtClean="0"/>
              <a:t>ㄱ</a:t>
            </a:r>
            <a:r>
              <a:rPr lang="en-US" altLang="ko-KR" sz="1400" dirty="0" smtClean="0"/>
              <a:t>’</a:t>
            </a:r>
            <a:endParaRPr lang="ko-KR" altLang="en-US" sz="14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499992" y="4005064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267744" y="1412776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1581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8224" y="27089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156176" y="306896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1547664" y="5517232"/>
            <a:ext cx="6362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X_train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X_val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하이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Y_train</a:t>
            </a:r>
            <a:r>
              <a:rPr lang="en-US" altLang="ko-KR" dirty="0" smtClean="0"/>
              <a:t> = [0 1 0000 1 01  0]</a:t>
            </a:r>
          </a:p>
          <a:p>
            <a:r>
              <a:rPr lang="en-US" altLang="ko-KR" dirty="0" err="1" smtClean="0"/>
              <a:t>Y_val</a:t>
            </a:r>
            <a:r>
              <a:rPr lang="en-US" altLang="ko-KR" dirty="0" smtClean="0"/>
              <a:t> =</a:t>
            </a:r>
          </a:p>
          <a:p>
            <a:r>
              <a:rPr lang="ko-KR" altLang="en-US" dirty="0" err="1" smtClean="0"/>
              <a:t>최예찬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512" y="188640"/>
            <a:ext cx="3168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2996952"/>
            <a:ext cx="1331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</a:t>
            </a:r>
            <a:r>
              <a:rPr lang="ko-KR" altLang="en-US" dirty="0"/>
              <a:t>델</a:t>
            </a:r>
          </a:p>
        </p:txBody>
      </p:sp>
      <p:sp>
        <p:nvSpPr>
          <p:cNvPr id="8" name="타원 7"/>
          <p:cNvSpPr/>
          <p:nvPr/>
        </p:nvSpPr>
        <p:spPr>
          <a:xfrm>
            <a:off x="683568" y="1052736"/>
            <a:ext cx="403244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한글자</a:t>
            </a:r>
            <a:r>
              <a:rPr lang="ko-KR" altLang="en-US" dirty="0" smtClean="0"/>
              <a:t> 이미지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890210" y="2114854"/>
            <a:ext cx="1368152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40152" y="4797152"/>
            <a:ext cx="208823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Text</a:t>
            </a:r>
          </a:p>
          <a:p>
            <a:pPr algn="ctr"/>
            <a:r>
              <a:rPr lang="en-US" altLang="ko-KR" sz="1400" dirty="0" smtClean="0"/>
              <a:t>Ex)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꽉</a:t>
            </a:r>
            <a:r>
              <a:rPr lang="en-US" altLang="ko-KR" sz="1400" dirty="0" smtClean="0"/>
              <a:t>’</a:t>
            </a:r>
            <a:endParaRPr lang="ko-KR" altLang="en-US" sz="1400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2195736" y="3789040"/>
            <a:ext cx="684076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5656" y="4365104"/>
            <a:ext cx="2088232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Text</a:t>
            </a:r>
          </a:p>
          <a:p>
            <a:pPr algn="ctr"/>
            <a:r>
              <a:rPr lang="en-US" altLang="ko-KR" sz="1400" dirty="0" smtClean="0"/>
              <a:t>One hot</a:t>
            </a:r>
          </a:p>
          <a:p>
            <a:pPr algn="ctr"/>
            <a:r>
              <a:rPr lang="en-US" altLang="ko-KR" sz="1400" dirty="0" smtClean="0"/>
              <a:t>Ex)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ㄲ</a:t>
            </a:r>
            <a:r>
              <a:rPr lang="en-US" altLang="ko-KR" sz="1400" dirty="0" smtClean="0"/>
              <a:t>’, ‘</a:t>
            </a:r>
            <a:r>
              <a:rPr lang="ko-KR" altLang="en-US" sz="1400" dirty="0" err="1" smtClean="0"/>
              <a:t>ㅘ</a:t>
            </a:r>
            <a:r>
              <a:rPr lang="en-US" altLang="ko-KR" sz="1400" dirty="0" smtClean="0"/>
              <a:t>’, ‘</a:t>
            </a:r>
            <a:r>
              <a:rPr lang="ko-KR" altLang="en-US" sz="1400" dirty="0" err="1" smtClean="0"/>
              <a:t>ㄱ</a:t>
            </a:r>
            <a:r>
              <a:rPr lang="en-US" altLang="ko-KR" sz="1400" dirty="0" smtClean="0"/>
              <a:t>’</a:t>
            </a:r>
          </a:p>
          <a:p>
            <a:pPr algn="ctr"/>
            <a:r>
              <a:rPr lang="en-US" altLang="ko-KR" sz="1400" dirty="0" smtClean="0"/>
              <a:t>01000 000100 10000</a:t>
            </a:r>
            <a:endParaRPr lang="ko-KR" altLang="en-US" sz="1400" dirty="0"/>
          </a:p>
        </p:txBody>
      </p:sp>
      <p:sp>
        <p:nvSpPr>
          <p:cNvPr id="17" name="이등변 삼각형 16"/>
          <p:cNvSpPr/>
          <p:nvPr/>
        </p:nvSpPr>
        <p:spPr>
          <a:xfrm>
            <a:off x="1979712" y="1916832"/>
            <a:ext cx="1224136" cy="5040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input</a:t>
            </a:r>
            <a:endParaRPr lang="ko-KR" altLang="en-US" sz="1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418856" y="5157192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952" y="5013176"/>
            <a:ext cx="1331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무언가의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5471592" y="5157192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85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ajw1587</dc:creator>
  <cp:lastModifiedBy>ajw1587</cp:lastModifiedBy>
  <cp:revision>6</cp:revision>
  <dcterms:created xsi:type="dcterms:W3CDTF">2021-03-30T07:58:09Z</dcterms:created>
  <dcterms:modified xsi:type="dcterms:W3CDTF">2021-03-30T08:40:30Z</dcterms:modified>
</cp:coreProperties>
</file>