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E6EC-BB2C-44FE-8F93-72BDD9735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BF1F12-B641-4C4D-BEDB-C96D2F05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DC8C-6D48-44C0-BC84-66662AB3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DF2CC-F3E6-45C6-90AD-5972FE50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66090-7846-4BF4-926A-604C6D9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2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5D46-D448-4E7B-8248-85021FE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28155-575E-4348-9E02-1DDC52F0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662B0-1CB3-407A-AF21-4312A61E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D4394-E98D-4978-A509-1B57408B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586DF-8A24-4719-9C27-00008DAC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A241A-8E25-404A-9293-1CFC265A3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DEF7C-431C-4C85-ACDC-514660207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4E96-783C-4FFD-A40C-4B8141C5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C9460-F9CA-46D0-B986-C146A339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61D99-D8B6-4484-8253-382AF183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94B5-7B21-4403-ACCA-4A0D33A7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1774F-B92D-4374-BF7D-C0510BD9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0283-A7FD-44DE-A951-1B2F5D1C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72159-44A6-41DA-BBF4-0786660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EA7A-AACE-4FFC-911A-2E1C31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E06A-8805-4F8B-BEFD-2B75506C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1AF1E-1DAE-48E7-84E8-4D1BF56D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D9384-AC94-48E4-A7E0-0ADDCC1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D1412-7B9B-4C7D-A4CD-527835CD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E77A-1587-4328-9DD9-1242DE69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A49E-1056-48DE-B26F-DAB75657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BB998-DD59-424D-83B0-C5EC401E3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394B2-F84A-416C-97BD-87BF8175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9A487-FC4E-4F4F-9E79-5E8DF62E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462FC-9325-4032-9B35-9EED8DD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FFAA-CC18-47B4-9F2D-88897E0D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0AB8-1C7E-4B95-9338-6E4E77E7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D0856-5B12-4CD4-BCBF-0FD37C83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898B3-88D8-464F-82AF-CF6C07B9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F7C1AA-E150-407E-A9F5-E73227ACF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D6C6F-430D-4AC8-AB51-FD995336C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15BE30-0F7C-44D4-9485-21F5AF64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B100A0-5B14-4447-8460-5D467EF1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0E8F8-9CE6-4253-A387-AF7D8FD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C194C-170D-49DA-8B50-3BCA071E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CE7B2-0DC9-4BEB-BB85-C7D4F20B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C5EC2B-BC4A-431E-9B82-743CC562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0F286-4CC4-49EF-846D-83C46B4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E5661-D714-439B-9A8C-1807931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CCD344-071A-4E2B-A1FA-782F3E4A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093E8-7376-491F-92F9-52458BF0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59C1E-D4C8-432F-B5DF-9D987778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C2771-3AB1-45E0-B949-113F2DA8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7AE30-E199-461C-84EB-556FB8452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FAA1-E9CC-4BFE-8416-192B032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F1B4-2DBB-4EBE-8D2A-C5C5D187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87E39-346C-46B4-B491-3C0B81AE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DFE0-41A2-4A49-8621-2A0C0326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26BD23-D3E9-4712-85B1-74AA24891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16C8A-CD25-4387-B05F-E77C82DA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6A0D6-B4AF-470C-BFA4-5404BAA5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D80CF-C6F0-4213-B87A-1FF6D16A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D2F47-AD4B-4469-8198-01493BF4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D61C16-C088-4A16-B797-8E9D1651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8E1A9-349D-4BB4-BF6C-04DE0F71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CF68A-E951-4ED9-B5D8-656102D3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272D-00F9-4A3A-B5EC-4DE811F32E8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8F7D9-5BB7-4AE0-A0CB-F487BBF8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91630-093A-47E1-9135-5F03D4448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AF81-8E64-4542-9728-1993A1B81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5E1655-63C3-4E19-B026-7EFF761C3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6" b="51591"/>
          <a:stretch/>
        </p:blipFill>
        <p:spPr>
          <a:xfrm>
            <a:off x="1930400" y="1657785"/>
            <a:ext cx="6951216" cy="33083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B0863B-6ED7-4C9E-8B1B-DB3075CE02DB}"/>
              </a:ext>
            </a:extLst>
          </p:cNvPr>
          <p:cNvSpPr/>
          <p:nvPr/>
        </p:nvSpPr>
        <p:spPr>
          <a:xfrm>
            <a:off x="2209800" y="2392680"/>
            <a:ext cx="291084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37C716-12BE-494C-9665-7BE778146AE9}"/>
              </a:ext>
            </a:extLst>
          </p:cNvPr>
          <p:cNvSpPr/>
          <p:nvPr/>
        </p:nvSpPr>
        <p:spPr>
          <a:xfrm>
            <a:off x="2209800" y="2750820"/>
            <a:ext cx="1356360" cy="2743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D7C831-1E4F-46C3-AAC3-2C792545E48E}"/>
              </a:ext>
            </a:extLst>
          </p:cNvPr>
          <p:cNvSpPr/>
          <p:nvPr/>
        </p:nvSpPr>
        <p:spPr>
          <a:xfrm>
            <a:off x="2644140" y="3177540"/>
            <a:ext cx="1104900" cy="2057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6D2F9-2E6C-4943-9DA9-B262374980B6}"/>
              </a:ext>
            </a:extLst>
          </p:cNvPr>
          <p:cNvSpPr/>
          <p:nvPr/>
        </p:nvSpPr>
        <p:spPr>
          <a:xfrm>
            <a:off x="2560320" y="3892784"/>
            <a:ext cx="1188720" cy="2057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F4325-4CBF-4D10-966E-F7BB8FD3569B}"/>
              </a:ext>
            </a:extLst>
          </p:cNvPr>
          <p:cNvSpPr txBox="1"/>
          <p:nvPr/>
        </p:nvSpPr>
        <p:spPr>
          <a:xfrm>
            <a:off x="2887980" y="205561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DFA0-1F07-4C75-B2B6-818207D16C27}"/>
              </a:ext>
            </a:extLst>
          </p:cNvPr>
          <p:cNvSpPr txBox="1"/>
          <p:nvPr/>
        </p:nvSpPr>
        <p:spPr>
          <a:xfrm>
            <a:off x="3596640" y="2686050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ED39A-B25D-4E0D-AFF8-3E4A08548466}"/>
              </a:ext>
            </a:extLst>
          </p:cNvPr>
          <p:cNvSpPr txBox="1"/>
          <p:nvPr/>
        </p:nvSpPr>
        <p:spPr>
          <a:xfrm>
            <a:off x="3784600" y="3810988"/>
            <a:ext cx="10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패키지</a:t>
            </a:r>
            <a:endParaRPr lang="ko-KR" altLang="en-US" b="1" dirty="0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D59CA-501A-44BF-A094-02138FD52445}"/>
              </a:ext>
            </a:extLst>
          </p:cNvPr>
          <p:cNvSpPr txBox="1"/>
          <p:nvPr/>
        </p:nvSpPr>
        <p:spPr>
          <a:xfrm>
            <a:off x="3784600" y="3121670"/>
            <a:ext cx="41173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파일</a:t>
            </a:r>
            <a:r>
              <a:rPr lang="en-US" altLang="ko-KR" sz="1400" b="1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보이지않는 </a:t>
            </a:r>
            <a:r>
              <a:rPr lang="en-US" altLang="ko-KR" sz="1400" b="1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default </a:t>
            </a:r>
            <a:r>
              <a:rPr lang="ko-KR" altLang="en-US" sz="1400" b="1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패키지 아래에 위치</a:t>
            </a:r>
            <a:r>
              <a:rPr lang="en-US" altLang="ko-KR" sz="1400" b="1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ko-KR" altLang="en-US" sz="1400" b="1" dirty="0">
              <a:ln w="10160">
                <a:solidFill>
                  <a:srgbClr val="00B0F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09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태연</dc:creator>
  <cp:lastModifiedBy>김 태연</cp:lastModifiedBy>
  <cp:revision>3</cp:revision>
  <dcterms:created xsi:type="dcterms:W3CDTF">2019-08-30T07:09:59Z</dcterms:created>
  <dcterms:modified xsi:type="dcterms:W3CDTF">2019-08-30T07:19:49Z</dcterms:modified>
</cp:coreProperties>
</file>