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67" r:id="rId3"/>
    <p:sldId id="266" r:id="rId4"/>
    <p:sldId id="268" r:id="rId5"/>
    <p:sldId id="269" r:id="rId6"/>
    <p:sldId id="277" r:id="rId7"/>
    <p:sldId id="278" r:id="rId8"/>
    <p:sldId id="272" r:id="rId9"/>
    <p:sldId id="273" r:id="rId10"/>
    <p:sldId id="274" r:id="rId11"/>
    <p:sldId id="275" r:id="rId12"/>
    <p:sldId id="276" r:id="rId13"/>
    <p:sldId id="271" r:id="rId14"/>
    <p:sldId id="279" r:id="rId15"/>
    <p:sldId id="280" r:id="rId16"/>
    <p:sldId id="281" r:id="rId17"/>
    <p:sldId id="285" r:id="rId18"/>
    <p:sldId id="282" r:id="rId19"/>
    <p:sldId id="283" r:id="rId20"/>
    <p:sldId id="284" r:id="rId21"/>
    <p:sldId id="270" r:id="rId22"/>
    <p:sldId id="256" r:id="rId23"/>
    <p:sldId id="258" r:id="rId24"/>
    <p:sldId id="263" r:id="rId25"/>
    <p:sldId id="259" r:id="rId26"/>
    <p:sldId id="264" r:id="rId27"/>
    <p:sldId id="262" r:id="rId28"/>
    <p:sldId id="260" r:id="rId29"/>
    <p:sldId id="265" r:id="rId30"/>
    <p:sldId id="261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522"/>
    <a:srgbClr val="FBF123"/>
    <a:srgbClr val="E9F826"/>
    <a:srgbClr val="7B5040"/>
    <a:srgbClr val="A87A5C"/>
    <a:srgbClr val="815646"/>
    <a:srgbClr val="F2A16A"/>
    <a:srgbClr val="C19164"/>
    <a:srgbClr val="E4CF9E"/>
    <a:srgbClr val="EAD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3" autoAdjust="0"/>
    <p:restoredTop sz="94660"/>
  </p:normalViewPr>
  <p:slideViewPr>
    <p:cSldViewPr snapToGrid="0">
      <p:cViewPr>
        <p:scale>
          <a:sx n="90" d="100"/>
          <a:sy n="90" d="100"/>
        </p:scale>
        <p:origin x="2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9EADB-65D0-475B-9CC3-2698021E2B08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2DCD4-733E-4420-B55B-D9F524A12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63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12D52-6769-4E3F-892C-50940D379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C70540-06FF-435C-9BE4-0DB92AEC8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1C258D-6071-46D3-8473-1B4DB0FC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3941-0179-4846-AC34-788331DAC232}" type="datetime1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2C861-0C37-4EF4-83B7-4B650E55A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AA98DB-6BDF-4DD0-96A8-46F155D3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A40E-687A-4F2A-A4D7-0F17F3812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28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EB1D2-3846-4CDB-91FC-14BAC87E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CCE4B5-E592-4512-9C96-1FE10411C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CCD0CC-A9D3-4649-AB5D-944FFB21F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D74-DB01-42A3-9FE5-DB3B90D0C6EB}" type="datetime1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B5D5A-9220-4C95-BB4A-445A4E3E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224A4-4DF4-407A-8C0C-43871A16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A40E-687A-4F2A-A4D7-0F17F3812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7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134788-6CAF-4E22-8099-4B14A7154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CDBE11-21DC-40D9-86CD-1BFEA67D3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17776C-B46B-474D-8751-CBB91F18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13B2-1E05-406F-A711-3B6C993E32ED}" type="datetime1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9F7AC-D0F5-4897-998F-F2574E58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C4543-4A15-4D74-93CB-BB9689A3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A40E-687A-4F2A-A4D7-0F17F3812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73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2BEBD-FBE6-4300-A8DC-A2D16670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27B371-AC65-478A-9E10-7874DCD18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BB787D-83E4-4C31-A11B-6199CCAD9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4C25-9DAB-41E2-808C-8B23AE46E620}" type="datetime1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AAE6A-3958-496A-8553-04E98D4C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4F7FB-4C42-452B-9A4E-6630201C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A40E-687A-4F2A-A4D7-0F17F3812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51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4B03D-D9EE-45AB-A8C2-5D96797D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1EE45B-238B-48B5-AEF7-433BEBBC9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6E2205-3F95-43BC-AADD-42F1DE876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4FBC-CF6D-43C4-9852-A9D766446036}" type="datetime1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54007-4DCD-4D2E-AD42-6ED432E7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0C47FE-1298-4B9A-AE01-02CCFE1D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A40E-687A-4F2A-A4D7-0F17F3812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31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687FE-CBFA-4F6D-89FB-642E4235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DAAF8-E8FC-4132-A0F8-88684E939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A91825-7D38-44B4-8B05-76E3732A8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394008-7FA2-4732-8323-81EC19E9B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AB7E-7F2B-42E5-8CAE-FD267DB627C7}" type="datetime1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3551CE-E9DE-4CC8-AF4D-CB3A2747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F927A9-2B1F-48E4-8ED8-3E88E5D7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A40E-687A-4F2A-A4D7-0F17F3812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93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9CD71-B640-4184-881C-DAC5E485B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9F22D3-6C3D-48FF-9113-11E279043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6A458C-3B5F-4B76-B896-99E6E2C54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180DD6-A7D2-434E-85CF-9491F2C6A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0F9143-F991-463B-9177-5FE6AB5C7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4903A9-AB11-4091-AD5C-42BD9A913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91C4-AF8F-4992-A5CE-3BFB3C053605}" type="datetime1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225F8A-85AF-49E4-9FE0-528721499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D83F39-00A0-4F74-BB5F-71DCA855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A40E-687A-4F2A-A4D7-0F17F3812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22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15C64-BAB9-42E6-9FAE-D1993150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D774A9-CCB6-4FE9-B42E-E57DA33B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EA88-620D-413C-AD9A-8ACC91211859}" type="datetime1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EC09A4-31E4-4C04-8646-69CB23D5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046A54-9F21-45EC-B1EE-810D8A09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A40E-687A-4F2A-A4D7-0F17F3812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81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40C945-B1A0-4A7E-BD0A-7449971D7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8CEE-FF79-445C-A4D8-1299D5200128}" type="datetime1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9EFE43-410E-45C8-B5C2-27AF4300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A396D6-37A9-4614-BD01-B02B285B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A40E-687A-4F2A-A4D7-0F17F3812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60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6EF64-8710-4A8D-96E1-D5F3E25A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65B50C-CC4E-49DA-8D8B-938739F9F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5FDABF-9E48-46D4-ACAE-9B0D2A727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2D23D5-42F9-44F9-B9D6-7A0BBDA1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0B3D-E5F4-46EE-9B3D-5B7C23B40071}" type="datetime1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74CB49-29F7-413A-BF06-1470BB07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B03134-6C47-4AC3-9BD2-ECA17371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A40E-687A-4F2A-A4D7-0F17F3812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37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CC243-C0C3-4C0D-B9FF-2A18FC0D3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19BD4F-5DBB-4F39-9D6C-C31B398CE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76CC8-8AB0-4A5E-A92B-2ECCEB2AD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99B1F0-0909-4FFF-AAF5-F1229CE5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AA22-5DE2-4FD6-A101-982CB7B55605}" type="datetime1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9D0CBB-B1E3-47A5-8740-03C9EC9B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143EB3-30AC-4933-BDCC-7B538D11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A40E-687A-4F2A-A4D7-0F17F3812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25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C76229-0E19-4CE8-B87F-7FB83CE7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6E5E24-090F-40D3-8833-510B80E46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46812-F101-464B-9532-8934F9915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A407-3377-4F77-9D61-E92247F88AB2}" type="datetime1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262C6-954B-40D6-9448-B64E63D7A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86C3B6-BE9E-48AF-B7CE-60347B0D8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FA40E-687A-4F2A-A4D7-0F17F3812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6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DDA19F-5427-4F54-891A-177960C2CF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2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95251D-937A-40F0-A7C4-2363709CD0CB}"/>
              </a:ext>
            </a:extLst>
          </p:cNvPr>
          <p:cNvSpPr/>
          <p:nvPr/>
        </p:nvSpPr>
        <p:spPr>
          <a:xfrm>
            <a:off x="152400" y="152400"/>
            <a:ext cx="974463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4D2865B-49B3-454B-9EB9-3604C4AF1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254394"/>
              </p:ext>
            </p:extLst>
          </p:nvPr>
        </p:nvGraphicFramePr>
        <p:xfrm>
          <a:off x="337579" y="1329264"/>
          <a:ext cx="11516841" cy="459427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645263">
                  <a:extLst>
                    <a:ext uri="{9D8B030D-6E8A-4147-A177-3AD203B41FA5}">
                      <a16:colId xmlns:a16="http://schemas.microsoft.com/office/drawing/2014/main" val="983714426"/>
                    </a:ext>
                  </a:extLst>
                </a:gridCol>
                <a:gridCol w="1645263">
                  <a:extLst>
                    <a:ext uri="{9D8B030D-6E8A-4147-A177-3AD203B41FA5}">
                      <a16:colId xmlns:a16="http://schemas.microsoft.com/office/drawing/2014/main" val="391303204"/>
                    </a:ext>
                  </a:extLst>
                </a:gridCol>
                <a:gridCol w="1645263">
                  <a:extLst>
                    <a:ext uri="{9D8B030D-6E8A-4147-A177-3AD203B41FA5}">
                      <a16:colId xmlns:a16="http://schemas.microsoft.com/office/drawing/2014/main" val="3732320118"/>
                    </a:ext>
                  </a:extLst>
                </a:gridCol>
                <a:gridCol w="1645263">
                  <a:extLst>
                    <a:ext uri="{9D8B030D-6E8A-4147-A177-3AD203B41FA5}">
                      <a16:colId xmlns:a16="http://schemas.microsoft.com/office/drawing/2014/main" val="2052421047"/>
                    </a:ext>
                  </a:extLst>
                </a:gridCol>
                <a:gridCol w="1645263">
                  <a:extLst>
                    <a:ext uri="{9D8B030D-6E8A-4147-A177-3AD203B41FA5}">
                      <a16:colId xmlns:a16="http://schemas.microsoft.com/office/drawing/2014/main" val="481362306"/>
                    </a:ext>
                  </a:extLst>
                </a:gridCol>
                <a:gridCol w="1645263">
                  <a:extLst>
                    <a:ext uri="{9D8B030D-6E8A-4147-A177-3AD203B41FA5}">
                      <a16:colId xmlns:a16="http://schemas.microsoft.com/office/drawing/2014/main" val="3019811692"/>
                    </a:ext>
                  </a:extLst>
                </a:gridCol>
                <a:gridCol w="1645263">
                  <a:extLst>
                    <a:ext uri="{9D8B030D-6E8A-4147-A177-3AD203B41FA5}">
                      <a16:colId xmlns:a16="http://schemas.microsoft.com/office/drawing/2014/main" val="355021236"/>
                    </a:ext>
                  </a:extLst>
                </a:gridCol>
              </a:tblGrid>
              <a:tr h="790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수요일</a:t>
                      </a:r>
                    </a:p>
                  </a:txBody>
                  <a:tcPr anchor="ctr">
                    <a:solidFill>
                      <a:schemeClr val="accent4">
                        <a:tint val="2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목요일</a:t>
                      </a:r>
                    </a:p>
                  </a:txBody>
                  <a:tcPr anchor="ctr">
                    <a:solidFill>
                      <a:schemeClr val="accent4">
                        <a:tint val="2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금요일</a:t>
                      </a:r>
                    </a:p>
                  </a:txBody>
                  <a:tcPr anchor="ctr">
                    <a:solidFill>
                      <a:schemeClr val="accent4">
                        <a:tint val="2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토요일</a:t>
                      </a:r>
                    </a:p>
                  </a:txBody>
                  <a:tcPr anchor="ctr">
                    <a:solidFill>
                      <a:schemeClr val="accent4">
                        <a:tint val="2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일요일</a:t>
                      </a:r>
                    </a:p>
                  </a:txBody>
                  <a:tcPr anchor="ctr"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월요일</a:t>
                      </a:r>
                    </a:p>
                  </a:txBody>
                  <a:tcPr anchor="ctr">
                    <a:solidFill>
                      <a:schemeClr val="accent4">
                        <a:tint val="2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화요일</a:t>
                      </a:r>
                    </a:p>
                  </a:txBody>
                  <a:tcPr anchor="ctr">
                    <a:solidFill>
                      <a:schemeClr val="accent4">
                        <a:tint val="20000"/>
                        <a:alpha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821790"/>
                  </a:ext>
                </a:extLst>
              </a:tr>
              <a:tr h="1792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</a:t>
                      </a:r>
                    </a:p>
                    <a:p>
                      <a:pPr latinLnBrk="1"/>
                      <a:r>
                        <a:rPr lang="ko-KR" altLang="en-US" dirty="0"/>
                        <a:t>주제 선정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사이트 구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성</a:t>
                      </a:r>
                    </a:p>
                  </a:txBody>
                  <a:tcPr>
                    <a:solidFill>
                      <a:schemeClr val="accent4">
                        <a:tint val="4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</a:p>
                    <a:p>
                      <a:pPr latinLnBrk="1"/>
                      <a:r>
                        <a:rPr lang="ko-KR" altLang="en-US" dirty="0"/>
                        <a:t>회원관리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Loop </a:t>
                      </a:r>
                      <a:r>
                        <a:rPr lang="ko-KR" altLang="en-US" dirty="0"/>
                        <a:t>설계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en-US" altLang="ko-KR" dirty="0"/>
                        <a:t>View </a:t>
                      </a:r>
                      <a:r>
                        <a:rPr lang="ko-KR" altLang="en-US" dirty="0"/>
                        <a:t>디자인</a:t>
                      </a:r>
                    </a:p>
                  </a:txBody>
                  <a:tcPr>
                    <a:solidFill>
                      <a:schemeClr val="accent4">
                        <a:tint val="4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</a:t>
                      </a:r>
                    </a:p>
                    <a:p>
                      <a:pPr latinLnBrk="1"/>
                      <a:r>
                        <a:rPr lang="ko-KR" altLang="en-US" dirty="0"/>
                        <a:t>회원관리</a:t>
                      </a:r>
                      <a:r>
                        <a:rPr lang="en-US" altLang="ko-KR" dirty="0"/>
                        <a:t>(IDCHECK, Login, </a:t>
                      </a:r>
                      <a:r>
                        <a:rPr lang="en-US" altLang="ko-KR" dirty="0" err="1"/>
                        <a:t>LogOut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ko-KR" altLang="en-US" dirty="0"/>
                        <a:t>회원탈퇴</a:t>
                      </a:r>
                    </a:p>
                  </a:txBody>
                  <a:tcPr>
                    <a:solidFill>
                      <a:schemeClr val="accent4">
                        <a:tint val="4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</a:p>
                    <a:p>
                      <a:pPr algn="ctr" latinLnBrk="1"/>
                      <a:r>
                        <a:rPr lang="ko-KR" altLang="en-US" sz="4800" dirty="0"/>
                        <a:t>휴</a:t>
                      </a:r>
                    </a:p>
                  </a:txBody>
                  <a:tcPr>
                    <a:solidFill>
                      <a:schemeClr val="accent4">
                        <a:tint val="4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식</a:t>
                      </a:r>
                      <a:endParaRPr lang="ko-KR" altLang="en-US" dirty="0"/>
                    </a:p>
                  </a:txBody>
                  <a:tcPr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</a:p>
                    <a:p>
                      <a:pPr latinLnBrk="1"/>
                      <a:r>
                        <a:rPr lang="ko-KR" altLang="en-US" dirty="0"/>
                        <a:t>공지사항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TABLE, </a:t>
                      </a:r>
                      <a:r>
                        <a:rPr lang="ko-KR" altLang="en-US" dirty="0"/>
                        <a:t>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등록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업로드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삭제</a:t>
                      </a:r>
                    </a:p>
                  </a:txBody>
                  <a:tcPr>
                    <a:solidFill>
                      <a:schemeClr val="accent4">
                        <a:tint val="4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</a:p>
                    <a:p>
                      <a:pPr latinLnBrk="1"/>
                      <a:r>
                        <a:rPr lang="ko-KR" altLang="en-US" dirty="0"/>
                        <a:t>중간정리</a:t>
                      </a:r>
                    </a:p>
                  </a:txBody>
                  <a:tcPr>
                    <a:solidFill>
                      <a:schemeClr val="accent4">
                        <a:tint val="40000"/>
                        <a:alpha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504799"/>
                  </a:ext>
                </a:extLst>
              </a:tr>
              <a:tr h="1792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</a:t>
                      </a:r>
                    </a:p>
                    <a:p>
                      <a:pPr latinLnBrk="1"/>
                      <a:r>
                        <a:rPr lang="ko-KR" altLang="en-US" dirty="0"/>
                        <a:t>회계관리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구상</a:t>
                      </a:r>
                    </a:p>
                  </a:txBody>
                  <a:tcPr>
                    <a:solidFill>
                      <a:schemeClr val="accent4">
                        <a:tint val="2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</a:p>
                    <a:p>
                      <a:pPr latinLnBrk="1"/>
                      <a:r>
                        <a:rPr lang="ko-KR" altLang="en-US" dirty="0"/>
                        <a:t>회계 폼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작성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ko-KR" altLang="en-US" dirty="0"/>
                        <a:t>월별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연도별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출력 필터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회계연도 추가 기능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>
                    <a:solidFill>
                      <a:schemeClr val="accent4">
                        <a:tint val="2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</a:p>
                    <a:p>
                      <a:pPr latinLnBrk="1"/>
                      <a:r>
                        <a:rPr lang="ko-KR" altLang="en-US" dirty="0"/>
                        <a:t>회계 목록 삭제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장바구니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보고서 엑셀출력 기능</a:t>
                      </a:r>
                    </a:p>
                  </a:txBody>
                  <a:tcPr>
                    <a:solidFill>
                      <a:schemeClr val="accent4">
                        <a:tint val="2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休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tint val="2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息</a:t>
                      </a:r>
                      <a:endParaRPr lang="ko-KR" altLang="en-US" dirty="0"/>
                    </a:p>
                  </a:txBody>
                  <a:tcPr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</a:p>
                    <a:p>
                      <a:pPr latinLnBrk="1"/>
                      <a:r>
                        <a:rPr lang="ko-KR" altLang="en-US" dirty="0"/>
                        <a:t>엑셀 출력기능 보완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tint val="2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tint val="20000"/>
                        <a:alpha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9876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577D75-9052-4B04-B097-5B6A3057A81C}"/>
              </a:ext>
            </a:extLst>
          </p:cNvPr>
          <p:cNvSpPr txBox="1"/>
          <p:nvPr/>
        </p:nvSpPr>
        <p:spPr>
          <a:xfrm>
            <a:off x="457200" y="595745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en-US" altLang="ko-KR" dirty="0"/>
              <a:t>Project(11.22~12.06, </a:t>
            </a:r>
            <a:r>
              <a:rPr lang="ko-KR" altLang="en-US" dirty="0"/>
              <a:t>발표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06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1804DF-D415-4F33-AF53-96D52A59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A40E-687A-4F2A-A4D7-0F17F38124DD}" type="slidenum">
              <a:rPr lang="ko-KR" altLang="en-US" smtClean="0">
                <a:solidFill>
                  <a:schemeClr val="tx1"/>
                </a:solidFill>
              </a:rPr>
              <a:t>1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644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A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0DA7016-FE5C-437B-9821-B263AB0B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CFA40E-687A-4F2A-A4D7-0F17F38124D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옛날목욕탕L" panose="02020600000000000000" pitchFamily="18" charset="-127"/>
                <a:ea typeface="a옛날목욕탕L" panose="02020600000000000000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옛날목욕탕L" panose="02020600000000000000" pitchFamily="18" charset="-127"/>
              <a:ea typeface="a옛날목욕탕L" panose="02020600000000000000" pitchFamily="18" charset="-127"/>
              <a:cs typeface="+mn-cs"/>
            </a:endParaRPr>
          </a:p>
        </p:txBody>
      </p:sp>
      <p:sp>
        <p:nvSpPr>
          <p:cNvPr id="78" name="제목 1">
            <a:extLst>
              <a:ext uri="{FF2B5EF4-FFF2-40B4-BE49-F238E27FC236}">
                <a16:creationId xmlns:a16="http://schemas.microsoft.com/office/drawing/2014/main" id="{050D73B3-0E03-4FF7-B98F-AF0A4938AE35}"/>
              </a:ext>
            </a:extLst>
          </p:cNvPr>
          <p:cNvSpPr txBox="1">
            <a:spLocks/>
          </p:cNvSpPr>
          <p:nvPr/>
        </p:nvSpPr>
        <p:spPr>
          <a:xfrm>
            <a:off x="182330" y="125124"/>
            <a:ext cx="5421028" cy="1402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>
                <a:solidFill>
                  <a:prstClr val="white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1. Project </a:t>
            </a:r>
            <a:r>
              <a:rPr lang="ko-KR" altLang="en-US" sz="5400" dirty="0">
                <a:solidFill>
                  <a:prstClr val="white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구성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01549D24-83D9-425F-BBE6-E5CE831BF95C}"/>
              </a:ext>
            </a:extLst>
          </p:cNvPr>
          <p:cNvGrpSpPr/>
          <p:nvPr/>
        </p:nvGrpSpPr>
        <p:grpSpPr>
          <a:xfrm>
            <a:off x="1196383" y="1976923"/>
            <a:ext cx="4728378" cy="369332"/>
            <a:chOff x="2097722" y="1552353"/>
            <a:chExt cx="4728378" cy="369332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C18D7865-98DF-42B2-81CE-BCA3707EA662}"/>
                </a:ext>
              </a:extLst>
            </p:cNvPr>
            <p:cNvGrpSpPr/>
            <p:nvPr/>
          </p:nvGrpSpPr>
          <p:grpSpPr>
            <a:xfrm>
              <a:off x="2097722" y="1556266"/>
              <a:ext cx="356191" cy="361506"/>
              <a:chOff x="3184451" y="1531089"/>
              <a:chExt cx="2328530" cy="2413590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6CE2A051-DB4F-4688-800F-A14EAE643702}"/>
                  </a:ext>
                </a:extLst>
              </p:cNvPr>
              <p:cNvGrpSpPr/>
              <p:nvPr/>
            </p:nvGrpSpPr>
            <p:grpSpPr>
              <a:xfrm>
                <a:off x="3184451" y="1796902"/>
                <a:ext cx="2328530" cy="1800000"/>
                <a:chOff x="3184451" y="1796902"/>
                <a:chExt cx="2328530" cy="1800000"/>
              </a:xfrm>
            </p:grpSpPr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89CEE52E-40A3-4758-BA5D-7FF6EAD0685C}"/>
                    </a:ext>
                  </a:extLst>
                </p:cNvPr>
                <p:cNvSpPr/>
                <p:nvPr/>
              </p:nvSpPr>
              <p:spPr>
                <a:xfrm>
                  <a:off x="3448716" y="1796902"/>
                  <a:ext cx="1800000" cy="1800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19164"/>
                    </a:gs>
                    <a:gs pos="23000">
                      <a:srgbClr val="E4CF9E"/>
                    </a:gs>
                    <a:gs pos="50000">
                      <a:srgbClr val="EAD6A4"/>
                    </a:gs>
                    <a:gs pos="75000">
                      <a:srgbClr val="E4CF9E"/>
                    </a:gs>
                    <a:gs pos="98000">
                      <a:srgbClr val="C19164"/>
                    </a:gs>
                  </a:gsLst>
                  <a:lin ang="0" scaled="1"/>
                  <a:tileRect/>
                </a:gradFill>
                <a:ln w="25400">
                  <a:solidFill>
                    <a:srgbClr val="A9745C">
                      <a:alpha val="76000"/>
                    </a:srgb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cxnSp>
              <p:nvCxnSpPr>
                <p:cNvPr id="86" name="직선 연결선 85">
                  <a:extLst>
                    <a:ext uri="{FF2B5EF4-FFF2-40B4-BE49-F238E27FC236}">
                      <a16:creationId xmlns:a16="http://schemas.microsoft.com/office/drawing/2014/main" id="{A6B99A95-A522-4369-BB68-CB3E63022D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4451" y="2704214"/>
                  <a:ext cx="2328530" cy="0"/>
                </a:xfrm>
                <a:prstGeom prst="line">
                  <a:avLst/>
                </a:prstGeom>
                <a:ln w="25400">
                  <a:gradFill>
                    <a:gsLst>
                      <a:gs pos="0">
                        <a:srgbClr val="815646"/>
                      </a:gs>
                      <a:gs pos="23000">
                        <a:srgbClr val="A87A5C"/>
                      </a:gs>
                      <a:gs pos="50000">
                        <a:srgbClr val="7B5040"/>
                      </a:gs>
                      <a:gs pos="75000">
                        <a:srgbClr val="A87A5C"/>
                      </a:gs>
                      <a:gs pos="100000">
                        <a:srgbClr val="815646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88E81F5B-2A07-4575-825D-0D3055658B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8716" y="1531089"/>
                <a:ext cx="0" cy="2413590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815646"/>
                    </a:gs>
                    <a:gs pos="26000">
                      <a:srgbClr val="A87A5C"/>
                    </a:gs>
                    <a:gs pos="53000">
                      <a:srgbClr val="7B5040"/>
                    </a:gs>
                    <a:gs pos="100000">
                      <a:srgbClr val="815646"/>
                    </a:gs>
                    <a:gs pos="77000">
                      <a:srgbClr val="A87A5C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243FE86-5E47-46A8-BDAC-C853EA02B18B}"/>
                </a:ext>
              </a:extLst>
            </p:cNvPr>
            <p:cNvSpPr txBox="1"/>
            <p:nvPr/>
          </p:nvSpPr>
          <p:spPr>
            <a:xfrm>
              <a:off x="2509284" y="1552353"/>
              <a:ext cx="431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club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41515D7-ACD6-417A-9158-C049A5D6A94B}"/>
              </a:ext>
            </a:extLst>
          </p:cNvPr>
          <p:cNvGrpSpPr/>
          <p:nvPr/>
        </p:nvGrpSpPr>
        <p:grpSpPr>
          <a:xfrm>
            <a:off x="2019507" y="5147705"/>
            <a:ext cx="4728378" cy="369332"/>
            <a:chOff x="2097722" y="1552353"/>
            <a:chExt cx="4728378" cy="369332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3EA08426-6EE6-4DF1-84B6-132C1132FC79}"/>
                </a:ext>
              </a:extLst>
            </p:cNvPr>
            <p:cNvGrpSpPr/>
            <p:nvPr/>
          </p:nvGrpSpPr>
          <p:grpSpPr>
            <a:xfrm>
              <a:off x="2097722" y="1556266"/>
              <a:ext cx="356191" cy="361506"/>
              <a:chOff x="3184451" y="1531089"/>
              <a:chExt cx="2328530" cy="2413590"/>
            </a:xfrm>
          </p:grpSpPr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A9F8F3D9-FEA7-446E-9795-C2747654025B}"/>
                  </a:ext>
                </a:extLst>
              </p:cNvPr>
              <p:cNvGrpSpPr/>
              <p:nvPr/>
            </p:nvGrpSpPr>
            <p:grpSpPr>
              <a:xfrm>
                <a:off x="3184451" y="1796902"/>
                <a:ext cx="2328530" cy="1800000"/>
                <a:chOff x="3184451" y="1796902"/>
                <a:chExt cx="2328530" cy="1800000"/>
              </a:xfrm>
            </p:grpSpPr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B5ED7C62-13BA-444D-9D1C-445E9B1395BC}"/>
                    </a:ext>
                  </a:extLst>
                </p:cNvPr>
                <p:cNvSpPr/>
                <p:nvPr/>
              </p:nvSpPr>
              <p:spPr>
                <a:xfrm>
                  <a:off x="3448716" y="1796902"/>
                  <a:ext cx="1800000" cy="1800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19164"/>
                    </a:gs>
                    <a:gs pos="23000">
                      <a:srgbClr val="E4CF9E"/>
                    </a:gs>
                    <a:gs pos="50000">
                      <a:srgbClr val="EAD6A4"/>
                    </a:gs>
                    <a:gs pos="75000">
                      <a:srgbClr val="E4CF9E"/>
                    </a:gs>
                    <a:gs pos="98000">
                      <a:srgbClr val="C19164"/>
                    </a:gs>
                  </a:gsLst>
                  <a:lin ang="0" scaled="1"/>
                  <a:tileRect/>
                </a:gradFill>
                <a:ln w="25400">
                  <a:solidFill>
                    <a:srgbClr val="A9745C">
                      <a:alpha val="76000"/>
                    </a:srgb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9CAB43B2-6BF0-4321-A2F8-E76D895B10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4451" y="2704214"/>
                  <a:ext cx="2328530" cy="0"/>
                </a:xfrm>
                <a:prstGeom prst="line">
                  <a:avLst/>
                </a:prstGeom>
                <a:ln w="25400">
                  <a:gradFill>
                    <a:gsLst>
                      <a:gs pos="0">
                        <a:srgbClr val="815646"/>
                      </a:gs>
                      <a:gs pos="23000">
                        <a:srgbClr val="A87A5C"/>
                      </a:gs>
                      <a:gs pos="50000">
                        <a:srgbClr val="7B5040"/>
                      </a:gs>
                      <a:gs pos="75000">
                        <a:srgbClr val="A87A5C"/>
                      </a:gs>
                      <a:gs pos="100000">
                        <a:srgbClr val="815646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5539AB37-85C9-4AFA-BF4D-39099C3E98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8716" y="1531089"/>
                <a:ext cx="0" cy="2413590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815646"/>
                    </a:gs>
                    <a:gs pos="26000">
                      <a:srgbClr val="A87A5C"/>
                    </a:gs>
                    <a:gs pos="53000">
                      <a:srgbClr val="7B5040"/>
                    </a:gs>
                    <a:gs pos="100000">
                      <a:srgbClr val="815646"/>
                    </a:gs>
                    <a:gs pos="77000">
                      <a:srgbClr val="A87A5C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FDEC3E4-50FC-4642-9C7C-4450BCC97EE1}"/>
                </a:ext>
              </a:extLst>
            </p:cNvPr>
            <p:cNvSpPr txBox="1"/>
            <p:nvPr/>
          </p:nvSpPr>
          <p:spPr>
            <a:xfrm>
              <a:off x="2509284" y="1552353"/>
              <a:ext cx="431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club.service.accounting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1CB60B1E-B214-4E60-9F47-4ABC6B8AC809}"/>
              </a:ext>
            </a:extLst>
          </p:cNvPr>
          <p:cNvGrpSpPr/>
          <p:nvPr/>
        </p:nvGrpSpPr>
        <p:grpSpPr>
          <a:xfrm>
            <a:off x="1607945" y="2430763"/>
            <a:ext cx="4728378" cy="369332"/>
            <a:chOff x="2097722" y="1552353"/>
            <a:chExt cx="4728378" cy="369332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355081FE-C1F2-43A7-883B-16F0C5099C87}"/>
                </a:ext>
              </a:extLst>
            </p:cNvPr>
            <p:cNvGrpSpPr/>
            <p:nvPr/>
          </p:nvGrpSpPr>
          <p:grpSpPr>
            <a:xfrm>
              <a:off x="2097722" y="1556266"/>
              <a:ext cx="356191" cy="361506"/>
              <a:chOff x="3184451" y="1531089"/>
              <a:chExt cx="2328530" cy="2413590"/>
            </a:xfrm>
          </p:grpSpPr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73F0A1A3-466A-4418-8D72-3E89D03DFDA5}"/>
                  </a:ext>
                </a:extLst>
              </p:cNvPr>
              <p:cNvGrpSpPr/>
              <p:nvPr/>
            </p:nvGrpSpPr>
            <p:grpSpPr>
              <a:xfrm>
                <a:off x="3184451" y="1796902"/>
                <a:ext cx="2328530" cy="1800000"/>
                <a:chOff x="3184451" y="1796902"/>
                <a:chExt cx="2328530" cy="180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B3523FFB-E375-4051-B021-DACBEBD76F46}"/>
                    </a:ext>
                  </a:extLst>
                </p:cNvPr>
                <p:cNvSpPr/>
                <p:nvPr/>
              </p:nvSpPr>
              <p:spPr>
                <a:xfrm>
                  <a:off x="3448716" y="1796902"/>
                  <a:ext cx="1800000" cy="1800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19164"/>
                    </a:gs>
                    <a:gs pos="23000">
                      <a:srgbClr val="E4CF9E"/>
                    </a:gs>
                    <a:gs pos="50000">
                      <a:srgbClr val="EAD6A4"/>
                    </a:gs>
                    <a:gs pos="75000">
                      <a:srgbClr val="E4CF9E"/>
                    </a:gs>
                    <a:gs pos="98000">
                      <a:srgbClr val="C19164"/>
                    </a:gs>
                  </a:gsLst>
                  <a:lin ang="0" scaled="1"/>
                  <a:tileRect/>
                </a:gradFill>
                <a:ln w="25400">
                  <a:solidFill>
                    <a:srgbClr val="A9745C">
                      <a:alpha val="76000"/>
                    </a:srgb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1A72ADA6-1CE2-414C-A198-02199D5A66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4451" y="2704214"/>
                  <a:ext cx="2328530" cy="0"/>
                </a:xfrm>
                <a:prstGeom prst="line">
                  <a:avLst/>
                </a:prstGeom>
                <a:ln w="25400">
                  <a:gradFill>
                    <a:gsLst>
                      <a:gs pos="0">
                        <a:srgbClr val="815646"/>
                      </a:gs>
                      <a:gs pos="23000">
                        <a:srgbClr val="A87A5C"/>
                      </a:gs>
                      <a:gs pos="50000">
                        <a:srgbClr val="7B5040"/>
                      </a:gs>
                      <a:gs pos="75000">
                        <a:srgbClr val="A87A5C"/>
                      </a:gs>
                      <a:gs pos="100000">
                        <a:srgbClr val="815646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9F8CC478-AC43-4FC4-A13C-A70F9E5E02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8716" y="1531089"/>
                <a:ext cx="0" cy="2413590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815646"/>
                    </a:gs>
                    <a:gs pos="26000">
                      <a:srgbClr val="A87A5C"/>
                    </a:gs>
                    <a:gs pos="53000">
                      <a:srgbClr val="7B5040"/>
                    </a:gs>
                    <a:gs pos="100000">
                      <a:srgbClr val="815646"/>
                    </a:gs>
                    <a:gs pos="77000">
                      <a:srgbClr val="A87A5C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6B72D15-1E2E-43EB-A272-82B2FE3F9FC4}"/>
                </a:ext>
              </a:extLst>
            </p:cNvPr>
            <p:cNvSpPr txBox="1"/>
            <p:nvPr/>
          </p:nvSpPr>
          <p:spPr>
            <a:xfrm>
              <a:off x="2509284" y="1552353"/>
              <a:ext cx="431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club.model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D24BAE2A-3A19-4901-8B7A-C351A44AF484}"/>
              </a:ext>
            </a:extLst>
          </p:cNvPr>
          <p:cNvGrpSpPr/>
          <p:nvPr/>
        </p:nvGrpSpPr>
        <p:grpSpPr>
          <a:xfrm>
            <a:off x="2019507" y="4258944"/>
            <a:ext cx="4728378" cy="369332"/>
            <a:chOff x="2097722" y="1552353"/>
            <a:chExt cx="4728378" cy="369332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DF770E-CD5A-488E-8D19-E0E1851F3E4C}"/>
                </a:ext>
              </a:extLst>
            </p:cNvPr>
            <p:cNvGrpSpPr/>
            <p:nvPr/>
          </p:nvGrpSpPr>
          <p:grpSpPr>
            <a:xfrm>
              <a:off x="2097722" y="1556266"/>
              <a:ext cx="356191" cy="361506"/>
              <a:chOff x="3184451" y="1531089"/>
              <a:chExt cx="2328530" cy="2413590"/>
            </a:xfrm>
          </p:grpSpPr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BAC54B3A-34A4-404A-A534-E7E7F9AA2D5F}"/>
                  </a:ext>
                </a:extLst>
              </p:cNvPr>
              <p:cNvGrpSpPr/>
              <p:nvPr/>
            </p:nvGrpSpPr>
            <p:grpSpPr>
              <a:xfrm>
                <a:off x="3184451" y="1796902"/>
                <a:ext cx="2328530" cy="1800000"/>
                <a:chOff x="3184451" y="1796902"/>
                <a:chExt cx="2328530" cy="1800000"/>
              </a:xfrm>
            </p:grpSpPr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210D79B6-0655-44C1-95B4-0AC7DE2F5D63}"/>
                    </a:ext>
                  </a:extLst>
                </p:cNvPr>
                <p:cNvSpPr/>
                <p:nvPr/>
              </p:nvSpPr>
              <p:spPr>
                <a:xfrm>
                  <a:off x="3448716" y="1796902"/>
                  <a:ext cx="1800000" cy="1800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19164"/>
                    </a:gs>
                    <a:gs pos="23000">
                      <a:srgbClr val="E4CF9E"/>
                    </a:gs>
                    <a:gs pos="50000">
                      <a:srgbClr val="EAD6A4"/>
                    </a:gs>
                    <a:gs pos="75000">
                      <a:srgbClr val="E4CF9E"/>
                    </a:gs>
                    <a:gs pos="98000">
                      <a:srgbClr val="C19164"/>
                    </a:gs>
                  </a:gsLst>
                  <a:lin ang="0" scaled="1"/>
                  <a:tileRect/>
                </a:gradFill>
                <a:ln w="25400">
                  <a:solidFill>
                    <a:srgbClr val="A9745C">
                      <a:alpha val="76000"/>
                    </a:srgb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cxnSp>
              <p:nvCxnSpPr>
                <p:cNvPr id="107" name="직선 연결선 106">
                  <a:extLst>
                    <a:ext uri="{FF2B5EF4-FFF2-40B4-BE49-F238E27FC236}">
                      <a16:creationId xmlns:a16="http://schemas.microsoft.com/office/drawing/2014/main" id="{73FB2C7D-F423-40D8-8506-0FF5B70F50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4451" y="2704214"/>
                  <a:ext cx="2328530" cy="0"/>
                </a:xfrm>
                <a:prstGeom prst="line">
                  <a:avLst/>
                </a:prstGeom>
                <a:ln w="25400">
                  <a:gradFill>
                    <a:gsLst>
                      <a:gs pos="0">
                        <a:srgbClr val="815646"/>
                      </a:gs>
                      <a:gs pos="23000">
                        <a:srgbClr val="A87A5C"/>
                      </a:gs>
                      <a:gs pos="50000">
                        <a:srgbClr val="7B5040"/>
                      </a:gs>
                      <a:gs pos="75000">
                        <a:srgbClr val="A87A5C"/>
                      </a:gs>
                      <a:gs pos="100000">
                        <a:srgbClr val="815646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FF39A481-4E3A-4C30-BEBF-585F844A34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8716" y="1531089"/>
                <a:ext cx="0" cy="2413590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815646"/>
                    </a:gs>
                    <a:gs pos="26000">
                      <a:srgbClr val="A87A5C"/>
                    </a:gs>
                    <a:gs pos="53000">
                      <a:srgbClr val="7B5040"/>
                    </a:gs>
                    <a:gs pos="100000">
                      <a:srgbClr val="815646"/>
                    </a:gs>
                    <a:gs pos="77000">
                      <a:srgbClr val="A87A5C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87C2A30-2B42-44DF-935F-9861171BFC60}"/>
                </a:ext>
              </a:extLst>
            </p:cNvPr>
            <p:cNvSpPr txBox="1"/>
            <p:nvPr/>
          </p:nvSpPr>
          <p:spPr>
            <a:xfrm>
              <a:off x="2509284" y="1552353"/>
              <a:ext cx="431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club.service.member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41EB0595-5FF6-436C-8BC8-8FB45135B4E3}"/>
              </a:ext>
            </a:extLst>
          </p:cNvPr>
          <p:cNvGrpSpPr/>
          <p:nvPr/>
        </p:nvGrpSpPr>
        <p:grpSpPr>
          <a:xfrm>
            <a:off x="2019507" y="4722219"/>
            <a:ext cx="4728378" cy="369332"/>
            <a:chOff x="2097722" y="1552353"/>
            <a:chExt cx="4728378" cy="369332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DD4337A6-990B-46BD-A5FD-9169DE0E1B86}"/>
                </a:ext>
              </a:extLst>
            </p:cNvPr>
            <p:cNvGrpSpPr/>
            <p:nvPr/>
          </p:nvGrpSpPr>
          <p:grpSpPr>
            <a:xfrm>
              <a:off x="2097722" y="1556266"/>
              <a:ext cx="356191" cy="361506"/>
              <a:chOff x="3184451" y="1531089"/>
              <a:chExt cx="2328530" cy="2413590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4995DAD9-014B-4EE3-84F6-9C378B0D108E}"/>
                  </a:ext>
                </a:extLst>
              </p:cNvPr>
              <p:cNvGrpSpPr/>
              <p:nvPr/>
            </p:nvGrpSpPr>
            <p:grpSpPr>
              <a:xfrm>
                <a:off x="3184451" y="1796902"/>
                <a:ext cx="2328530" cy="1800000"/>
                <a:chOff x="3184451" y="1796902"/>
                <a:chExt cx="2328530" cy="1800000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E05595C4-928E-41B4-B119-FB17B5938697}"/>
                    </a:ext>
                  </a:extLst>
                </p:cNvPr>
                <p:cNvSpPr/>
                <p:nvPr/>
              </p:nvSpPr>
              <p:spPr>
                <a:xfrm>
                  <a:off x="3448716" y="1796902"/>
                  <a:ext cx="1800000" cy="1800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19164"/>
                    </a:gs>
                    <a:gs pos="23000">
                      <a:srgbClr val="E4CF9E"/>
                    </a:gs>
                    <a:gs pos="50000">
                      <a:srgbClr val="EAD6A4"/>
                    </a:gs>
                    <a:gs pos="75000">
                      <a:srgbClr val="E4CF9E"/>
                    </a:gs>
                    <a:gs pos="98000">
                      <a:srgbClr val="C19164"/>
                    </a:gs>
                  </a:gsLst>
                  <a:lin ang="0" scaled="1"/>
                  <a:tileRect/>
                </a:gradFill>
                <a:ln w="25400">
                  <a:solidFill>
                    <a:srgbClr val="A9745C">
                      <a:alpha val="76000"/>
                    </a:srgb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cxnSp>
              <p:nvCxnSpPr>
                <p:cNvPr id="114" name="직선 연결선 113">
                  <a:extLst>
                    <a:ext uri="{FF2B5EF4-FFF2-40B4-BE49-F238E27FC236}">
                      <a16:creationId xmlns:a16="http://schemas.microsoft.com/office/drawing/2014/main" id="{29581F37-45EE-41F5-A273-C61BC836F7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4451" y="2704214"/>
                  <a:ext cx="2328530" cy="0"/>
                </a:xfrm>
                <a:prstGeom prst="line">
                  <a:avLst/>
                </a:prstGeom>
                <a:ln w="25400">
                  <a:gradFill>
                    <a:gsLst>
                      <a:gs pos="0">
                        <a:srgbClr val="815646"/>
                      </a:gs>
                      <a:gs pos="23000">
                        <a:srgbClr val="A87A5C"/>
                      </a:gs>
                      <a:gs pos="50000">
                        <a:srgbClr val="7B5040"/>
                      </a:gs>
                      <a:gs pos="75000">
                        <a:srgbClr val="A87A5C"/>
                      </a:gs>
                      <a:gs pos="100000">
                        <a:srgbClr val="815646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2C79574F-F716-40D6-BAE7-F6637E3C21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8716" y="1531089"/>
                <a:ext cx="0" cy="2413590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815646"/>
                    </a:gs>
                    <a:gs pos="26000">
                      <a:srgbClr val="A87A5C"/>
                    </a:gs>
                    <a:gs pos="53000">
                      <a:srgbClr val="7B5040"/>
                    </a:gs>
                    <a:gs pos="100000">
                      <a:srgbClr val="815646"/>
                    </a:gs>
                    <a:gs pos="77000">
                      <a:srgbClr val="A87A5C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FB5AF1F-1521-429F-87D6-0BFE4FB28961}"/>
                </a:ext>
              </a:extLst>
            </p:cNvPr>
            <p:cNvSpPr txBox="1"/>
            <p:nvPr/>
          </p:nvSpPr>
          <p:spPr>
            <a:xfrm>
              <a:off x="2509284" y="1552353"/>
              <a:ext cx="431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club.service.notice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B99FB5F2-1DC3-4DD6-A5EB-0785D1769F3B}"/>
              </a:ext>
            </a:extLst>
          </p:cNvPr>
          <p:cNvGrpSpPr/>
          <p:nvPr/>
        </p:nvGrpSpPr>
        <p:grpSpPr>
          <a:xfrm>
            <a:off x="1517340" y="3786713"/>
            <a:ext cx="4728378" cy="369332"/>
            <a:chOff x="2097722" y="1552353"/>
            <a:chExt cx="4728378" cy="369332"/>
          </a:xfrm>
        </p:grpSpPr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3AEE8494-1442-4145-B000-3DBBDFFAB17E}"/>
                </a:ext>
              </a:extLst>
            </p:cNvPr>
            <p:cNvGrpSpPr/>
            <p:nvPr/>
          </p:nvGrpSpPr>
          <p:grpSpPr>
            <a:xfrm>
              <a:off x="2097722" y="1556266"/>
              <a:ext cx="356191" cy="361506"/>
              <a:chOff x="3184451" y="1531089"/>
              <a:chExt cx="2328530" cy="2413590"/>
            </a:xfrm>
          </p:grpSpPr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69AA569C-9083-45CD-8C3C-30FFE1E1BA71}"/>
                  </a:ext>
                </a:extLst>
              </p:cNvPr>
              <p:cNvGrpSpPr/>
              <p:nvPr/>
            </p:nvGrpSpPr>
            <p:grpSpPr>
              <a:xfrm>
                <a:off x="3184451" y="1796902"/>
                <a:ext cx="2328530" cy="1800000"/>
                <a:chOff x="3184451" y="1796902"/>
                <a:chExt cx="2328530" cy="1800000"/>
              </a:xfrm>
            </p:grpSpPr>
            <p:sp>
              <p:nvSpPr>
                <p:cNvPr id="120" name="직사각형 119">
                  <a:extLst>
                    <a:ext uri="{FF2B5EF4-FFF2-40B4-BE49-F238E27FC236}">
                      <a16:creationId xmlns:a16="http://schemas.microsoft.com/office/drawing/2014/main" id="{3CF37FF5-057D-4D07-BA32-24B532EFAA86}"/>
                    </a:ext>
                  </a:extLst>
                </p:cNvPr>
                <p:cNvSpPr/>
                <p:nvPr/>
              </p:nvSpPr>
              <p:spPr>
                <a:xfrm>
                  <a:off x="3448716" y="1796902"/>
                  <a:ext cx="1800000" cy="1800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19164"/>
                    </a:gs>
                    <a:gs pos="23000">
                      <a:srgbClr val="E4CF9E"/>
                    </a:gs>
                    <a:gs pos="50000">
                      <a:srgbClr val="EAD6A4"/>
                    </a:gs>
                    <a:gs pos="75000">
                      <a:srgbClr val="E4CF9E"/>
                    </a:gs>
                    <a:gs pos="98000">
                      <a:srgbClr val="C19164"/>
                    </a:gs>
                  </a:gsLst>
                  <a:lin ang="0" scaled="1"/>
                  <a:tileRect/>
                </a:gradFill>
                <a:ln w="25400">
                  <a:solidFill>
                    <a:srgbClr val="A9745C">
                      <a:alpha val="76000"/>
                    </a:srgb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cxnSp>
              <p:nvCxnSpPr>
                <p:cNvPr id="121" name="직선 연결선 120">
                  <a:extLst>
                    <a:ext uri="{FF2B5EF4-FFF2-40B4-BE49-F238E27FC236}">
                      <a16:creationId xmlns:a16="http://schemas.microsoft.com/office/drawing/2014/main" id="{96E52C89-2838-4DE5-B181-3380CE3F35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4451" y="2704214"/>
                  <a:ext cx="2328530" cy="0"/>
                </a:xfrm>
                <a:prstGeom prst="line">
                  <a:avLst/>
                </a:prstGeom>
                <a:ln w="25400">
                  <a:gradFill>
                    <a:gsLst>
                      <a:gs pos="0">
                        <a:srgbClr val="815646"/>
                      </a:gs>
                      <a:gs pos="23000">
                        <a:srgbClr val="A87A5C"/>
                      </a:gs>
                      <a:gs pos="50000">
                        <a:srgbClr val="7B5040"/>
                      </a:gs>
                      <a:gs pos="75000">
                        <a:srgbClr val="A87A5C"/>
                      </a:gs>
                      <a:gs pos="100000">
                        <a:srgbClr val="815646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C702D060-0714-4C48-BD6E-31EBC395D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8716" y="1531089"/>
                <a:ext cx="0" cy="2413590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815646"/>
                    </a:gs>
                    <a:gs pos="26000">
                      <a:srgbClr val="A87A5C"/>
                    </a:gs>
                    <a:gs pos="53000">
                      <a:srgbClr val="7B5040"/>
                    </a:gs>
                    <a:gs pos="100000">
                      <a:srgbClr val="815646"/>
                    </a:gs>
                    <a:gs pos="77000">
                      <a:srgbClr val="A87A5C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F336DAF-3357-4AB1-AF52-7FB3B0B65B5E}"/>
                </a:ext>
              </a:extLst>
            </p:cNvPr>
            <p:cNvSpPr txBox="1"/>
            <p:nvPr/>
          </p:nvSpPr>
          <p:spPr>
            <a:xfrm>
              <a:off x="2509284" y="1552353"/>
              <a:ext cx="431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club.service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EEB31EE8-0856-4197-BF59-84A5B8B2C7DC}"/>
              </a:ext>
            </a:extLst>
          </p:cNvPr>
          <p:cNvGrpSpPr/>
          <p:nvPr/>
        </p:nvGrpSpPr>
        <p:grpSpPr>
          <a:xfrm>
            <a:off x="2019507" y="2859950"/>
            <a:ext cx="4728378" cy="369332"/>
            <a:chOff x="2097722" y="1552353"/>
            <a:chExt cx="4728378" cy="369332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0C32323A-F199-491E-8CEF-6248413A8340}"/>
                </a:ext>
              </a:extLst>
            </p:cNvPr>
            <p:cNvGrpSpPr/>
            <p:nvPr/>
          </p:nvGrpSpPr>
          <p:grpSpPr>
            <a:xfrm>
              <a:off x="2097722" y="1556266"/>
              <a:ext cx="356191" cy="361506"/>
              <a:chOff x="3184451" y="1531089"/>
              <a:chExt cx="2328530" cy="2413590"/>
            </a:xfrm>
          </p:grpSpPr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DC4EDB04-5D62-4F58-99E5-92F2A94CADE4}"/>
                  </a:ext>
                </a:extLst>
              </p:cNvPr>
              <p:cNvGrpSpPr/>
              <p:nvPr/>
            </p:nvGrpSpPr>
            <p:grpSpPr>
              <a:xfrm>
                <a:off x="3184451" y="1796902"/>
                <a:ext cx="2328530" cy="1800000"/>
                <a:chOff x="3184451" y="1796902"/>
                <a:chExt cx="2328530" cy="1800000"/>
              </a:xfrm>
            </p:grpSpPr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54131602-5D4F-4189-92C8-402517BACE1B}"/>
                    </a:ext>
                  </a:extLst>
                </p:cNvPr>
                <p:cNvSpPr/>
                <p:nvPr/>
              </p:nvSpPr>
              <p:spPr>
                <a:xfrm>
                  <a:off x="3448716" y="1796902"/>
                  <a:ext cx="1800000" cy="1800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19164"/>
                    </a:gs>
                    <a:gs pos="23000">
                      <a:srgbClr val="E4CF9E"/>
                    </a:gs>
                    <a:gs pos="50000">
                      <a:srgbClr val="EAD6A4"/>
                    </a:gs>
                    <a:gs pos="75000">
                      <a:srgbClr val="E4CF9E"/>
                    </a:gs>
                    <a:gs pos="98000">
                      <a:srgbClr val="C19164"/>
                    </a:gs>
                  </a:gsLst>
                  <a:lin ang="0" scaled="1"/>
                  <a:tileRect/>
                </a:gradFill>
                <a:ln w="25400">
                  <a:solidFill>
                    <a:srgbClr val="A9745C">
                      <a:alpha val="76000"/>
                    </a:srgb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cxnSp>
              <p:nvCxnSpPr>
                <p:cNvPr id="128" name="직선 연결선 127">
                  <a:extLst>
                    <a:ext uri="{FF2B5EF4-FFF2-40B4-BE49-F238E27FC236}">
                      <a16:creationId xmlns:a16="http://schemas.microsoft.com/office/drawing/2014/main" id="{68F79739-8776-43F3-AC9E-B90BBB3E72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4451" y="2704214"/>
                  <a:ext cx="2328530" cy="0"/>
                </a:xfrm>
                <a:prstGeom prst="line">
                  <a:avLst/>
                </a:prstGeom>
                <a:ln w="25400">
                  <a:gradFill>
                    <a:gsLst>
                      <a:gs pos="0">
                        <a:srgbClr val="815646"/>
                      </a:gs>
                      <a:gs pos="23000">
                        <a:srgbClr val="A87A5C"/>
                      </a:gs>
                      <a:gs pos="50000">
                        <a:srgbClr val="7B5040"/>
                      </a:gs>
                      <a:gs pos="75000">
                        <a:srgbClr val="A87A5C"/>
                      </a:gs>
                      <a:gs pos="100000">
                        <a:srgbClr val="815646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531DF8B7-512B-4231-BC89-E7B2D7CD07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8716" y="1531089"/>
                <a:ext cx="0" cy="2413590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815646"/>
                    </a:gs>
                    <a:gs pos="26000">
                      <a:srgbClr val="A87A5C"/>
                    </a:gs>
                    <a:gs pos="53000">
                      <a:srgbClr val="7B5040"/>
                    </a:gs>
                    <a:gs pos="100000">
                      <a:srgbClr val="815646"/>
                    </a:gs>
                    <a:gs pos="77000">
                      <a:srgbClr val="A87A5C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A8D9FCB-1651-4919-B5EC-46362CF2224A}"/>
                </a:ext>
              </a:extLst>
            </p:cNvPr>
            <p:cNvSpPr txBox="1"/>
            <p:nvPr/>
          </p:nvSpPr>
          <p:spPr>
            <a:xfrm>
              <a:off x="2509284" y="1552353"/>
              <a:ext cx="431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club.model.dao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2B0397AB-E800-4565-9814-17D83115DBD2}"/>
              </a:ext>
            </a:extLst>
          </p:cNvPr>
          <p:cNvGrpSpPr/>
          <p:nvPr/>
        </p:nvGrpSpPr>
        <p:grpSpPr>
          <a:xfrm>
            <a:off x="2019507" y="3333425"/>
            <a:ext cx="4728378" cy="369332"/>
            <a:chOff x="2097722" y="1552353"/>
            <a:chExt cx="4728378" cy="369332"/>
          </a:xfrm>
        </p:grpSpPr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EE2A5057-A91F-44FE-A58A-4E34170A5AE3}"/>
                </a:ext>
              </a:extLst>
            </p:cNvPr>
            <p:cNvGrpSpPr/>
            <p:nvPr/>
          </p:nvGrpSpPr>
          <p:grpSpPr>
            <a:xfrm>
              <a:off x="2097722" y="1556266"/>
              <a:ext cx="356191" cy="361506"/>
              <a:chOff x="3184451" y="1531089"/>
              <a:chExt cx="2328530" cy="2413590"/>
            </a:xfrm>
          </p:grpSpPr>
          <p:grpSp>
            <p:nvGrpSpPr>
              <p:cNvPr id="132" name="그룹 131">
                <a:extLst>
                  <a:ext uri="{FF2B5EF4-FFF2-40B4-BE49-F238E27FC236}">
                    <a16:creationId xmlns:a16="http://schemas.microsoft.com/office/drawing/2014/main" id="{16255D4A-CDEA-47E9-80E0-3131293B6992}"/>
                  </a:ext>
                </a:extLst>
              </p:cNvPr>
              <p:cNvGrpSpPr/>
              <p:nvPr/>
            </p:nvGrpSpPr>
            <p:grpSpPr>
              <a:xfrm>
                <a:off x="3184451" y="1796902"/>
                <a:ext cx="2328530" cy="1800000"/>
                <a:chOff x="3184451" y="1796902"/>
                <a:chExt cx="2328530" cy="1800000"/>
              </a:xfrm>
            </p:grpSpPr>
            <p:sp>
              <p:nvSpPr>
                <p:cNvPr id="134" name="직사각형 133">
                  <a:extLst>
                    <a:ext uri="{FF2B5EF4-FFF2-40B4-BE49-F238E27FC236}">
                      <a16:creationId xmlns:a16="http://schemas.microsoft.com/office/drawing/2014/main" id="{DA99403C-5B2E-4B4D-B393-DFEF2366E145}"/>
                    </a:ext>
                  </a:extLst>
                </p:cNvPr>
                <p:cNvSpPr/>
                <p:nvPr/>
              </p:nvSpPr>
              <p:spPr>
                <a:xfrm>
                  <a:off x="3448716" y="1796902"/>
                  <a:ext cx="1800000" cy="1800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19164"/>
                    </a:gs>
                    <a:gs pos="23000">
                      <a:srgbClr val="E4CF9E"/>
                    </a:gs>
                    <a:gs pos="50000">
                      <a:srgbClr val="EAD6A4"/>
                    </a:gs>
                    <a:gs pos="75000">
                      <a:srgbClr val="E4CF9E"/>
                    </a:gs>
                    <a:gs pos="98000">
                      <a:srgbClr val="C19164"/>
                    </a:gs>
                  </a:gsLst>
                  <a:lin ang="0" scaled="1"/>
                  <a:tileRect/>
                </a:gradFill>
                <a:ln w="25400">
                  <a:solidFill>
                    <a:srgbClr val="A9745C">
                      <a:alpha val="76000"/>
                    </a:srgb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cxnSp>
              <p:nvCxnSpPr>
                <p:cNvPr id="135" name="직선 연결선 134">
                  <a:extLst>
                    <a:ext uri="{FF2B5EF4-FFF2-40B4-BE49-F238E27FC236}">
                      <a16:creationId xmlns:a16="http://schemas.microsoft.com/office/drawing/2014/main" id="{7156E351-A253-4504-8A44-16DCF53C74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4451" y="2704214"/>
                  <a:ext cx="2328530" cy="0"/>
                </a:xfrm>
                <a:prstGeom prst="line">
                  <a:avLst/>
                </a:prstGeom>
                <a:ln w="25400">
                  <a:gradFill>
                    <a:gsLst>
                      <a:gs pos="0">
                        <a:srgbClr val="815646"/>
                      </a:gs>
                      <a:gs pos="23000">
                        <a:srgbClr val="A87A5C"/>
                      </a:gs>
                      <a:gs pos="50000">
                        <a:srgbClr val="7B5040"/>
                      </a:gs>
                      <a:gs pos="75000">
                        <a:srgbClr val="A87A5C"/>
                      </a:gs>
                      <a:gs pos="100000">
                        <a:srgbClr val="815646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2D59630C-CDB7-4405-A89D-3EFB0E9D7F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8716" y="1531089"/>
                <a:ext cx="0" cy="2413590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815646"/>
                    </a:gs>
                    <a:gs pos="26000">
                      <a:srgbClr val="A87A5C"/>
                    </a:gs>
                    <a:gs pos="53000">
                      <a:srgbClr val="7B5040"/>
                    </a:gs>
                    <a:gs pos="100000">
                      <a:srgbClr val="815646"/>
                    </a:gs>
                    <a:gs pos="77000">
                      <a:srgbClr val="A87A5C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E05B97B-2F44-48A6-95BB-65FA8FAB50B4}"/>
                </a:ext>
              </a:extLst>
            </p:cNvPr>
            <p:cNvSpPr txBox="1"/>
            <p:nvPr/>
          </p:nvSpPr>
          <p:spPr>
            <a:xfrm>
              <a:off x="2509284" y="1552353"/>
              <a:ext cx="431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club.model.dto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sp>
        <p:nvSpPr>
          <p:cNvPr id="136" name="말풍선: 사각형 135">
            <a:extLst>
              <a:ext uri="{FF2B5EF4-FFF2-40B4-BE49-F238E27FC236}">
                <a16:creationId xmlns:a16="http://schemas.microsoft.com/office/drawing/2014/main" id="{F245BE42-5BD8-46F0-AA5E-641B70A097E9}"/>
              </a:ext>
            </a:extLst>
          </p:cNvPr>
          <p:cNvSpPr/>
          <p:nvPr/>
        </p:nvSpPr>
        <p:spPr>
          <a:xfrm rot="5400000">
            <a:off x="7256564" y="1961331"/>
            <a:ext cx="2880000" cy="3600000"/>
          </a:xfrm>
          <a:prstGeom prst="wedgeRectCallout">
            <a:avLst>
              <a:gd name="adj1" fmla="val 24112"/>
              <a:gd name="adj2" fmla="val 94023"/>
            </a:avLst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>
              <a:lnSpc>
                <a:spcPct val="150000"/>
              </a:lnSpc>
              <a:defRPr/>
            </a:pPr>
            <a:r>
              <a:rPr lang="en-US" altLang="ko-KR" dirty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   </a:t>
            </a:r>
            <a:r>
              <a:rPr lang="ko-KR" altLang="en-US" dirty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회원가입</a:t>
            </a:r>
            <a:endParaRPr lang="en-US" altLang="ko-KR" dirty="0">
              <a:solidFill>
                <a:prstClr val="black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dirty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	</a:t>
            </a:r>
            <a:r>
              <a:rPr lang="ko-KR" altLang="en-US" dirty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로그인</a:t>
            </a:r>
            <a:r>
              <a:rPr lang="en-US" altLang="ko-KR" dirty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로그아웃</a:t>
            </a:r>
            <a:r>
              <a:rPr lang="en-US" altLang="ko-KR" dirty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dirty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	</a:t>
            </a:r>
            <a:r>
              <a:rPr lang="ko-KR" altLang="en-US" dirty="0" err="1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내정보</a:t>
            </a:r>
            <a:r>
              <a:rPr lang="en-US" altLang="ko-KR" dirty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회원탈퇴 등</a:t>
            </a:r>
            <a:endParaRPr lang="en-US" altLang="ko-KR" dirty="0">
              <a:solidFill>
                <a:prstClr val="black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dirty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	10</a:t>
            </a:r>
            <a:r>
              <a:rPr lang="ko-KR" altLang="en-US" dirty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 </a:t>
            </a:r>
            <a:r>
              <a:rPr lang="en-US" altLang="ko-KR" dirty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Class</a:t>
            </a:r>
            <a:endParaRPr lang="ko-KR" altLang="en-US" dirty="0">
              <a:solidFill>
                <a:prstClr val="black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	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목욕탕L" panose="02020600000000000000" pitchFamily="18" charset="-127"/>
              <a:ea typeface="a옛날목욕탕L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36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A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0DA7016-FE5C-437B-9821-B263AB0B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CFA40E-687A-4F2A-A4D7-0F17F38124D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옛날목욕탕L" panose="02020600000000000000" pitchFamily="18" charset="-127"/>
                <a:ea typeface="a옛날목욕탕L" panose="02020600000000000000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옛날목욕탕L" panose="02020600000000000000" pitchFamily="18" charset="-127"/>
              <a:ea typeface="a옛날목욕탕L" panose="02020600000000000000" pitchFamily="18" charset="-127"/>
              <a:cs typeface="+mn-cs"/>
            </a:endParaRPr>
          </a:p>
        </p:txBody>
      </p:sp>
      <p:sp>
        <p:nvSpPr>
          <p:cNvPr id="79" name="말풍선: 사각형 78">
            <a:extLst>
              <a:ext uri="{FF2B5EF4-FFF2-40B4-BE49-F238E27FC236}">
                <a16:creationId xmlns:a16="http://schemas.microsoft.com/office/drawing/2014/main" id="{109E92B3-2F4D-472D-9993-EACBDFFB2382}"/>
              </a:ext>
            </a:extLst>
          </p:cNvPr>
          <p:cNvSpPr/>
          <p:nvPr/>
        </p:nvSpPr>
        <p:spPr>
          <a:xfrm rot="5400000">
            <a:off x="7256564" y="1961331"/>
            <a:ext cx="2880000" cy="3600000"/>
          </a:xfrm>
          <a:prstGeom prst="wedgeRectCallout">
            <a:avLst>
              <a:gd name="adj1" fmla="val 37034"/>
              <a:gd name="adj2" fmla="val 96090"/>
            </a:avLst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목욕탕L" panose="02020600000000000000" pitchFamily="18" charset="-127"/>
                <a:ea typeface="a옛날목욕탕L" panose="02020600000000000000" pitchFamily="18" charset="-127"/>
                <a:cs typeface="+mn-cs"/>
              </a:rPr>
              <a:t>공지 작성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목욕탕L" panose="02020600000000000000" pitchFamily="18" charset="-127"/>
                <a:ea typeface="a옛날목욕탕L" panose="02020600000000000000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목욕탕L" panose="02020600000000000000" pitchFamily="18" charset="-127"/>
                <a:ea typeface="a옛날목욕탕L" panose="02020600000000000000" pitchFamily="18" charset="-127"/>
                <a:cs typeface="+mn-cs"/>
              </a:rPr>
              <a:t>공지 수정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목욕탕L" panose="02020600000000000000" pitchFamily="18" charset="-127"/>
                <a:ea typeface="a옛날목욕탕L" panose="02020600000000000000" pitchFamily="18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</a:t>
            </a:r>
            <a:r>
              <a:rPr lang="ko-KR" altLang="en-US" dirty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공지 삭제 등</a:t>
            </a:r>
            <a:endParaRPr lang="en-US" altLang="ko-KR" dirty="0">
              <a:solidFill>
                <a:prstClr val="black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8</a:t>
            </a:r>
            <a:r>
              <a:rPr lang="ko-KR" altLang="en-US" dirty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 </a:t>
            </a:r>
            <a:r>
              <a:rPr lang="en-US" altLang="ko-KR" dirty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class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목욕탕L" panose="02020600000000000000" pitchFamily="18" charset="-127"/>
              <a:ea typeface="a옛날목욕탕L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	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목욕탕L" panose="02020600000000000000" pitchFamily="18" charset="-127"/>
              <a:ea typeface="a옛날목욕탕L" panose="02020600000000000000" pitchFamily="18" charset="-127"/>
              <a:cs typeface="+mn-cs"/>
            </a:endParaRPr>
          </a:p>
        </p:txBody>
      </p:sp>
      <p:sp>
        <p:nvSpPr>
          <p:cNvPr id="78" name="제목 1">
            <a:extLst>
              <a:ext uri="{FF2B5EF4-FFF2-40B4-BE49-F238E27FC236}">
                <a16:creationId xmlns:a16="http://schemas.microsoft.com/office/drawing/2014/main" id="{068262BE-C589-4AB0-9548-B16A481FC0B2}"/>
              </a:ext>
            </a:extLst>
          </p:cNvPr>
          <p:cNvSpPr txBox="1">
            <a:spLocks/>
          </p:cNvSpPr>
          <p:nvPr/>
        </p:nvSpPr>
        <p:spPr>
          <a:xfrm>
            <a:off x="182330" y="125124"/>
            <a:ext cx="5421028" cy="1402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>
                <a:solidFill>
                  <a:prstClr val="white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1. Project </a:t>
            </a:r>
            <a:r>
              <a:rPr lang="ko-KR" altLang="en-US" sz="5400" dirty="0">
                <a:solidFill>
                  <a:prstClr val="white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구성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683698A-00B0-4D70-AEDC-869657B890FF}"/>
              </a:ext>
            </a:extLst>
          </p:cNvPr>
          <p:cNvGrpSpPr/>
          <p:nvPr/>
        </p:nvGrpSpPr>
        <p:grpSpPr>
          <a:xfrm>
            <a:off x="1196383" y="1976923"/>
            <a:ext cx="4728378" cy="369332"/>
            <a:chOff x="2097722" y="1552353"/>
            <a:chExt cx="4728378" cy="369332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72E6E6ED-74B6-44BA-AD6A-FE688580CEB3}"/>
                </a:ext>
              </a:extLst>
            </p:cNvPr>
            <p:cNvGrpSpPr/>
            <p:nvPr/>
          </p:nvGrpSpPr>
          <p:grpSpPr>
            <a:xfrm>
              <a:off x="2097722" y="1556266"/>
              <a:ext cx="356191" cy="361506"/>
              <a:chOff x="3184451" y="1531089"/>
              <a:chExt cx="2328530" cy="2413590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2C100F00-6FBC-4DC8-9024-CB485C7B4ACC}"/>
                  </a:ext>
                </a:extLst>
              </p:cNvPr>
              <p:cNvGrpSpPr/>
              <p:nvPr/>
            </p:nvGrpSpPr>
            <p:grpSpPr>
              <a:xfrm>
                <a:off x="3184451" y="1796902"/>
                <a:ext cx="2328530" cy="1800000"/>
                <a:chOff x="3184451" y="1796902"/>
                <a:chExt cx="2328530" cy="1800000"/>
              </a:xfrm>
            </p:grpSpPr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A76A195E-2779-45EA-8B81-9204EC419A4D}"/>
                    </a:ext>
                  </a:extLst>
                </p:cNvPr>
                <p:cNvSpPr/>
                <p:nvPr/>
              </p:nvSpPr>
              <p:spPr>
                <a:xfrm>
                  <a:off x="3448716" y="1796902"/>
                  <a:ext cx="1800000" cy="1800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19164"/>
                    </a:gs>
                    <a:gs pos="23000">
                      <a:srgbClr val="E4CF9E"/>
                    </a:gs>
                    <a:gs pos="50000">
                      <a:srgbClr val="EAD6A4"/>
                    </a:gs>
                    <a:gs pos="75000">
                      <a:srgbClr val="E4CF9E"/>
                    </a:gs>
                    <a:gs pos="98000">
                      <a:srgbClr val="C19164"/>
                    </a:gs>
                  </a:gsLst>
                  <a:lin ang="0" scaled="1"/>
                  <a:tileRect/>
                </a:gradFill>
                <a:ln w="25400">
                  <a:solidFill>
                    <a:srgbClr val="A9745C">
                      <a:alpha val="76000"/>
                    </a:srgb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cxnSp>
              <p:nvCxnSpPr>
                <p:cNvPr id="86" name="직선 연결선 85">
                  <a:extLst>
                    <a:ext uri="{FF2B5EF4-FFF2-40B4-BE49-F238E27FC236}">
                      <a16:creationId xmlns:a16="http://schemas.microsoft.com/office/drawing/2014/main" id="{F0F5A3D6-6BC9-4A6F-B069-1D1F727B63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4451" y="2704214"/>
                  <a:ext cx="2328530" cy="0"/>
                </a:xfrm>
                <a:prstGeom prst="line">
                  <a:avLst/>
                </a:prstGeom>
                <a:ln w="25400">
                  <a:gradFill>
                    <a:gsLst>
                      <a:gs pos="0">
                        <a:srgbClr val="815646"/>
                      </a:gs>
                      <a:gs pos="23000">
                        <a:srgbClr val="A87A5C"/>
                      </a:gs>
                      <a:gs pos="50000">
                        <a:srgbClr val="7B5040"/>
                      </a:gs>
                      <a:gs pos="75000">
                        <a:srgbClr val="A87A5C"/>
                      </a:gs>
                      <a:gs pos="100000">
                        <a:srgbClr val="815646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C68BD761-3034-452D-B250-1C810AB56A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8716" y="1531089"/>
                <a:ext cx="0" cy="2413590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815646"/>
                    </a:gs>
                    <a:gs pos="26000">
                      <a:srgbClr val="A87A5C"/>
                    </a:gs>
                    <a:gs pos="53000">
                      <a:srgbClr val="7B5040"/>
                    </a:gs>
                    <a:gs pos="100000">
                      <a:srgbClr val="815646"/>
                    </a:gs>
                    <a:gs pos="77000">
                      <a:srgbClr val="A87A5C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63172CA-1BD5-4F11-8EAF-F36BEDC9778D}"/>
                </a:ext>
              </a:extLst>
            </p:cNvPr>
            <p:cNvSpPr txBox="1"/>
            <p:nvPr/>
          </p:nvSpPr>
          <p:spPr>
            <a:xfrm>
              <a:off x="2509284" y="1552353"/>
              <a:ext cx="431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club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34549CA2-D142-4B9E-8471-06B42BB86963}"/>
              </a:ext>
            </a:extLst>
          </p:cNvPr>
          <p:cNvGrpSpPr/>
          <p:nvPr/>
        </p:nvGrpSpPr>
        <p:grpSpPr>
          <a:xfrm>
            <a:off x="2019507" y="5147705"/>
            <a:ext cx="4728378" cy="369332"/>
            <a:chOff x="2097722" y="1552353"/>
            <a:chExt cx="4728378" cy="369332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C19D8789-08EF-43A3-9A49-A20BCD57EEB5}"/>
                </a:ext>
              </a:extLst>
            </p:cNvPr>
            <p:cNvGrpSpPr/>
            <p:nvPr/>
          </p:nvGrpSpPr>
          <p:grpSpPr>
            <a:xfrm>
              <a:off x="2097722" y="1556266"/>
              <a:ext cx="356191" cy="361506"/>
              <a:chOff x="3184451" y="1531089"/>
              <a:chExt cx="2328530" cy="2413590"/>
            </a:xfrm>
          </p:grpSpPr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4BBD00B3-0796-4021-9197-8B813EDC93EE}"/>
                  </a:ext>
                </a:extLst>
              </p:cNvPr>
              <p:cNvGrpSpPr/>
              <p:nvPr/>
            </p:nvGrpSpPr>
            <p:grpSpPr>
              <a:xfrm>
                <a:off x="3184451" y="1796902"/>
                <a:ext cx="2328530" cy="1800000"/>
                <a:chOff x="3184451" y="1796902"/>
                <a:chExt cx="2328530" cy="1800000"/>
              </a:xfrm>
            </p:grpSpPr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AC7631CF-19DB-40E8-B32D-735F9559D2E9}"/>
                    </a:ext>
                  </a:extLst>
                </p:cNvPr>
                <p:cNvSpPr/>
                <p:nvPr/>
              </p:nvSpPr>
              <p:spPr>
                <a:xfrm>
                  <a:off x="3448716" y="1796902"/>
                  <a:ext cx="1800000" cy="1800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19164"/>
                    </a:gs>
                    <a:gs pos="23000">
                      <a:srgbClr val="E4CF9E"/>
                    </a:gs>
                    <a:gs pos="50000">
                      <a:srgbClr val="EAD6A4"/>
                    </a:gs>
                    <a:gs pos="75000">
                      <a:srgbClr val="E4CF9E"/>
                    </a:gs>
                    <a:gs pos="98000">
                      <a:srgbClr val="C19164"/>
                    </a:gs>
                  </a:gsLst>
                  <a:lin ang="0" scaled="1"/>
                  <a:tileRect/>
                </a:gradFill>
                <a:ln w="25400">
                  <a:solidFill>
                    <a:srgbClr val="A9745C">
                      <a:alpha val="76000"/>
                    </a:srgb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264A7E91-D0C8-4DF4-BAC1-2290451D15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4451" y="2704214"/>
                  <a:ext cx="2328530" cy="0"/>
                </a:xfrm>
                <a:prstGeom prst="line">
                  <a:avLst/>
                </a:prstGeom>
                <a:ln w="25400">
                  <a:gradFill>
                    <a:gsLst>
                      <a:gs pos="0">
                        <a:srgbClr val="815646"/>
                      </a:gs>
                      <a:gs pos="23000">
                        <a:srgbClr val="A87A5C"/>
                      </a:gs>
                      <a:gs pos="50000">
                        <a:srgbClr val="7B5040"/>
                      </a:gs>
                      <a:gs pos="75000">
                        <a:srgbClr val="A87A5C"/>
                      </a:gs>
                      <a:gs pos="100000">
                        <a:srgbClr val="815646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4A31056D-E540-4B22-AFB6-F798377FA2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8716" y="1531089"/>
                <a:ext cx="0" cy="2413590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815646"/>
                    </a:gs>
                    <a:gs pos="26000">
                      <a:srgbClr val="A87A5C"/>
                    </a:gs>
                    <a:gs pos="53000">
                      <a:srgbClr val="7B5040"/>
                    </a:gs>
                    <a:gs pos="100000">
                      <a:srgbClr val="815646"/>
                    </a:gs>
                    <a:gs pos="77000">
                      <a:srgbClr val="A87A5C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581870F-6644-475E-AC7E-58E2ED7B18F0}"/>
                </a:ext>
              </a:extLst>
            </p:cNvPr>
            <p:cNvSpPr txBox="1"/>
            <p:nvPr/>
          </p:nvSpPr>
          <p:spPr>
            <a:xfrm>
              <a:off x="2509284" y="1552353"/>
              <a:ext cx="431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club.service.accounting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E4918DF2-E6EB-4251-90A5-819F437B2E0B}"/>
              </a:ext>
            </a:extLst>
          </p:cNvPr>
          <p:cNvGrpSpPr/>
          <p:nvPr/>
        </p:nvGrpSpPr>
        <p:grpSpPr>
          <a:xfrm>
            <a:off x="1607945" y="2430763"/>
            <a:ext cx="4728378" cy="369332"/>
            <a:chOff x="2097722" y="1552353"/>
            <a:chExt cx="4728378" cy="369332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84DED83E-33AE-433D-8A3E-6BA480D9DC35}"/>
                </a:ext>
              </a:extLst>
            </p:cNvPr>
            <p:cNvGrpSpPr/>
            <p:nvPr/>
          </p:nvGrpSpPr>
          <p:grpSpPr>
            <a:xfrm>
              <a:off x="2097722" y="1556266"/>
              <a:ext cx="356191" cy="361506"/>
              <a:chOff x="3184451" y="1531089"/>
              <a:chExt cx="2328530" cy="2413590"/>
            </a:xfrm>
          </p:grpSpPr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C0F1896E-288B-4923-AB25-2C10838C9C22}"/>
                  </a:ext>
                </a:extLst>
              </p:cNvPr>
              <p:cNvGrpSpPr/>
              <p:nvPr/>
            </p:nvGrpSpPr>
            <p:grpSpPr>
              <a:xfrm>
                <a:off x="3184451" y="1796902"/>
                <a:ext cx="2328530" cy="1800000"/>
                <a:chOff x="3184451" y="1796902"/>
                <a:chExt cx="2328530" cy="180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D70CA82C-3BD2-450A-9397-6F589C1D6D73}"/>
                    </a:ext>
                  </a:extLst>
                </p:cNvPr>
                <p:cNvSpPr/>
                <p:nvPr/>
              </p:nvSpPr>
              <p:spPr>
                <a:xfrm>
                  <a:off x="3448716" y="1796902"/>
                  <a:ext cx="1800000" cy="1800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19164"/>
                    </a:gs>
                    <a:gs pos="23000">
                      <a:srgbClr val="E4CF9E"/>
                    </a:gs>
                    <a:gs pos="50000">
                      <a:srgbClr val="EAD6A4"/>
                    </a:gs>
                    <a:gs pos="75000">
                      <a:srgbClr val="E4CF9E"/>
                    </a:gs>
                    <a:gs pos="98000">
                      <a:srgbClr val="C19164"/>
                    </a:gs>
                  </a:gsLst>
                  <a:lin ang="0" scaled="1"/>
                  <a:tileRect/>
                </a:gradFill>
                <a:ln w="25400">
                  <a:solidFill>
                    <a:srgbClr val="A9745C">
                      <a:alpha val="76000"/>
                    </a:srgb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7243290B-1018-428A-A6B5-3C73460BC8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4451" y="2704214"/>
                  <a:ext cx="2328530" cy="0"/>
                </a:xfrm>
                <a:prstGeom prst="line">
                  <a:avLst/>
                </a:prstGeom>
                <a:ln w="25400">
                  <a:gradFill>
                    <a:gsLst>
                      <a:gs pos="0">
                        <a:srgbClr val="815646"/>
                      </a:gs>
                      <a:gs pos="23000">
                        <a:srgbClr val="A87A5C"/>
                      </a:gs>
                      <a:gs pos="50000">
                        <a:srgbClr val="7B5040"/>
                      </a:gs>
                      <a:gs pos="75000">
                        <a:srgbClr val="A87A5C"/>
                      </a:gs>
                      <a:gs pos="100000">
                        <a:srgbClr val="815646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7BBDE16A-C646-482D-A4C2-4F1B22EBF6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8716" y="1531089"/>
                <a:ext cx="0" cy="2413590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815646"/>
                    </a:gs>
                    <a:gs pos="26000">
                      <a:srgbClr val="A87A5C"/>
                    </a:gs>
                    <a:gs pos="53000">
                      <a:srgbClr val="7B5040"/>
                    </a:gs>
                    <a:gs pos="100000">
                      <a:srgbClr val="815646"/>
                    </a:gs>
                    <a:gs pos="77000">
                      <a:srgbClr val="A87A5C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464E157-ADE8-473E-B65E-78B7DAC18986}"/>
                </a:ext>
              </a:extLst>
            </p:cNvPr>
            <p:cNvSpPr txBox="1"/>
            <p:nvPr/>
          </p:nvSpPr>
          <p:spPr>
            <a:xfrm>
              <a:off x="2509284" y="1552353"/>
              <a:ext cx="431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club.model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362DBE8-CBB1-44FA-977E-688B49247679}"/>
              </a:ext>
            </a:extLst>
          </p:cNvPr>
          <p:cNvGrpSpPr/>
          <p:nvPr/>
        </p:nvGrpSpPr>
        <p:grpSpPr>
          <a:xfrm>
            <a:off x="2019507" y="4258944"/>
            <a:ext cx="4728378" cy="369332"/>
            <a:chOff x="2097722" y="1552353"/>
            <a:chExt cx="4728378" cy="369332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0992A848-B4F8-44FF-87BD-7BE2E63CC4D6}"/>
                </a:ext>
              </a:extLst>
            </p:cNvPr>
            <p:cNvGrpSpPr/>
            <p:nvPr/>
          </p:nvGrpSpPr>
          <p:grpSpPr>
            <a:xfrm>
              <a:off x="2097722" y="1556266"/>
              <a:ext cx="356191" cy="361506"/>
              <a:chOff x="3184451" y="1531089"/>
              <a:chExt cx="2328530" cy="2413590"/>
            </a:xfrm>
          </p:grpSpPr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EB4D6E17-99CC-481A-BA3F-0C7EBEB4F7A9}"/>
                  </a:ext>
                </a:extLst>
              </p:cNvPr>
              <p:cNvGrpSpPr/>
              <p:nvPr/>
            </p:nvGrpSpPr>
            <p:grpSpPr>
              <a:xfrm>
                <a:off x="3184451" y="1796902"/>
                <a:ext cx="2328530" cy="1800000"/>
                <a:chOff x="3184451" y="1796902"/>
                <a:chExt cx="2328530" cy="1800000"/>
              </a:xfrm>
            </p:grpSpPr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4873E42E-7434-4F2C-901A-65863D0B68CF}"/>
                    </a:ext>
                  </a:extLst>
                </p:cNvPr>
                <p:cNvSpPr/>
                <p:nvPr/>
              </p:nvSpPr>
              <p:spPr>
                <a:xfrm>
                  <a:off x="3448716" y="1796902"/>
                  <a:ext cx="1800000" cy="1800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19164"/>
                    </a:gs>
                    <a:gs pos="23000">
                      <a:srgbClr val="E4CF9E"/>
                    </a:gs>
                    <a:gs pos="50000">
                      <a:srgbClr val="EAD6A4"/>
                    </a:gs>
                    <a:gs pos="75000">
                      <a:srgbClr val="E4CF9E"/>
                    </a:gs>
                    <a:gs pos="98000">
                      <a:srgbClr val="C19164"/>
                    </a:gs>
                  </a:gsLst>
                  <a:lin ang="0" scaled="1"/>
                  <a:tileRect/>
                </a:gradFill>
                <a:ln w="25400">
                  <a:solidFill>
                    <a:srgbClr val="A9745C">
                      <a:alpha val="76000"/>
                    </a:srgb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cxnSp>
              <p:nvCxnSpPr>
                <p:cNvPr id="107" name="직선 연결선 106">
                  <a:extLst>
                    <a:ext uri="{FF2B5EF4-FFF2-40B4-BE49-F238E27FC236}">
                      <a16:creationId xmlns:a16="http://schemas.microsoft.com/office/drawing/2014/main" id="{745916DE-C186-43E9-A5DE-109A062ACC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4451" y="2704214"/>
                  <a:ext cx="2328530" cy="0"/>
                </a:xfrm>
                <a:prstGeom prst="line">
                  <a:avLst/>
                </a:prstGeom>
                <a:ln w="25400">
                  <a:gradFill>
                    <a:gsLst>
                      <a:gs pos="0">
                        <a:srgbClr val="815646"/>
                      </a:gs>
                      <a:gs pos="23000">
                        <a:srgbClr val="A87A5C"/>
                      </a:gs>
                      <a:gs pos="50000">
                        <a:srgbClr val="7B5040"/>
                      </a:gs>
                      <a:gs pos="75000">
                        <a:srgbClr val="A87A5C"/>
                      </a:gs>
                      <a:gs pos="100000">
                        <a:srgbClr val="815646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4AE5ED1C-5709-4765-A832-7DF9DF694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8716" y="1531089"/>
                <a:ext cx="0" cy="2413590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815646"/>
                    </a:gs>
                    <a:gs pos="26000">
                      <a:srgbClr val="A87A5C"/>
                    </a:gs>
                    <a:gs pos="53000">
                      <a:srgbClr val="7B5040"/>
                    </a:gs>
                    <a:gs pos="100000">
                      <a:srgbClr val="815646"/>
                    </a:gs>
                    <a:gs pos="77000">
                      <a:srgbClr val="A87A5C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E1C4CB9-40F8-41E9-815B-44181FE0D75E}"/>
                </a:ext>
              </a:extLst>
            </p:cNvPr>
            <p:cNvSpPr txBox="1"/>
            <p:nvPr/>
          </p:nvSpPr>
          <p:spPr>
            <a:xfrm>
              <a:off x="2509284" y="1552353"/>
              <a:ext cx="431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club.service.member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4A18F17E-65A8-4986-B4A2-84945E19343E}"/>
              </a:ext>
            </a:extLst>
          </p:cNvPr>
          <p:cNvGrpSpPr/>
          <p:nvPr/>
        </p:nvGrpSpPr>
        <p:grpSpPr>
          <a:xfrm>
            <a:off x="2019507" y="4722219"/>
            <a:ext cx="4728378" cy="369332"/>
            <a:chOff x="2097722" y="1552353"/>
            <a:chExt cx="4728378" cy="369332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B6453ECB-5B00-4469-B6C0-ECCA85C4F651}"/>
                </a:ext>
              </a:extLst>
            </p:cNvPr>
            <p:cNvGrpSpPr/>
            <p:nvPr/>
          </p:nvGrpSpPr>
          <p:grpSpPr>
            <a:xfrm>
              <a:off x="2097722" y="1556266"/>
              <a:ext cx="356191" cy="361506"/>
              <a:chOff x="3184451" y="1531089"/>
              <a:chExt cx="2328530" cy="2413590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E7032B38-1E44-472A-A00E-A44F11320A0F}"/>
                  </a:ext>
                </a:extLst>
              </p:cNvPr>
              <p:cNvGrpSpPr/>
              <p:nvPr/>
            </p:nvGrpSpPr>
            <p:grpSpPr>
              <a:xfrm>
                <a:off x="3184451" y="1796902"/>
                <a:ext cx="2328530" cy="1800000"/>
                <a:chOff x="3184451" y="1796902"/>
                <a:chExt cx="2328530" cy="1800000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888FF887-F8C3-44F0-8ECC-64A06B2C869D}"/>
                    </a:ext>
                  </a:extLst>
                </p:cNvPr>
                <p:cNvSpPr/>
                <p:nvPr/>
              </p:nvSpPr>
              <p:spPr>
                <a:xfrm>
                  <a:off x="3448716" y="1796902"/>
                  <a:ext cx="1800000" cy="1800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19164"/>
                    </a:gs>
                    <a:gs pos="23000">
                      <a:srgbClr val="E4CF9E"/>
                    </a:gs>
                    <a:gs pos="50000">
                      <a:srgbClr val="EAD6A4"/>
                    </a:gs>
                    <a:gs pos="75000">
                      <a:srgbClr val="E4CF9E"/>
                    </a:gs>
                    <a:gs pos="98000">
                      <a:srgbClr val="C19164"/>
                    </a:gs>
                  </a:gsLst>
                  <a:lin ang="0" scaled="1"/>
                  <a:tileRect/>
                </a:gradFill>
                <a:ln w="25400">
                  <a:solidFill>
                    <a:srgbClr val="A9745C">
                      <a:alpha val="76000"/>
                    </a:srgb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cxnSp>
              <p:nvCxnSpPr>
                <p:cNvPr id="114" name="직선 연결선 113">
                  <a:extLst>
                    <a:ext uri="{FF2B5EF4-FFF2-40B4-BE49-F238E27FC236}">
                      <a16:creationId xmlns:a16="http://schemas.microsoft.com/office/drawing/2014/main" id="{D2E2DA27-B4DD-4BF6-8E01-0B9BABF237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4451" y="2704214"/>
                  <a:ext cx="2328530" cy="0"/>
                </a:xfrm>
                <a:prstGeom prst="line">
                  <a:avLst/>
                </a:prstGeom>
                <a:ln w="25400">
                  <a:gradFill>
                    <a:gsLst>
                      <a:gs pos="0">
                        <a:srgbClr val="815646"/>
                      </a:gs>
                      <a:gs pos="23000">
                        <a:srgbClr val="A87A5C"/>
                      </a:gs>
                      <a:gs pos="50000">
                        <a:srgbClr val="7B5040"/>
                      </a:gs>
                      <a:gs pos="75000">
                        <a:srgbClr val="A87A5C"/>
                      </a:gs>
                      <a:gs pos="100000">
                        <a:srgbClr val="815646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5E5511A4-597C-434B-A75E-3AD1480CBF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8716" y="1531089"/>
                <a:ext cx="0" cy="2413590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815646"/>
                    </a:gs>
                    <a:gs pos="26000">
                      <a:srgbClr val="A87A5C"/>
                    </a:gs>
                    <a:gs pos="53000">
                      <a:srgbClr val="7B5040"/>
                    </a:gs>
                    <a:gs pos="100000">
                      <a:srgbClr val="815646"/>
                    </a:gs>
                    <a:gs pos="77000">
                      <a:srgbClr val="A87A5C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AADAC13-7CB6-4BDA-8104-1C79E1F2B8AF}"/>
                </a:ext>
              </a:extLst>
            </p:cNvPr>
            <p:cNvSpPr txBox="1"/>
            <p:nvPr/>
          </p:nvSpPr>
          <p:spPr>
            <a:xfrm>
              <a:off x="2509284" y="1552353"/>
              <a:ext cx="431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club.service.notice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5F300B80-23D6-43B2-B4B6-B4F512598E00}"/>
              </a:ext>
            </a:extLst>
          </p:cNvPr>
          <p:cNvGrpSpPr/>
          <p:nvPr/>
        </p:nvGrpSpPr>
        <p:grpSpPr>
          <a:xfrm>
            <a:off x="1517340" y="3786713"/>
            <a:ext cx="4728378" cy="369332"/>
            <a:chOff x="2097722" y="1552353"/>
            <a:chExt cx="4728378" cy="369332"/>
          </a:xfrm>
        </p:grpSpPr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C0F195E2-F5F0-4F31-816D-018E80C22BB7}"/>
                </a:ext>
              </a:extLst>
            </p:cNvPr>
            <p:cNvGrpSpPr/>
            <p:nvPr/>
          </p:nvGrpSpPr>
          <p:grpSpPr>
            <a:xfrm>
              <a:off x="2097722" y="1556266"/>
              <a:ext cx="356191" cy="361506"/>
              <a:chOff x="3184451" y="1531089"/>
              <a:chExt cx="2328530" cy="2413590"/>
            </a:xfrm>
          </p:grpSpPr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652B0297-A20F-4DC0-BF8E-0FE3F72389DB}"/>
                  </a:ext>
                </a:extLst>
              </p:cNvPr>
              <p:cNvGrpSpPr/>
              <p:nvPr/>
            </p:nvGrpSpPr>
            <p:grpSpPr>
              <a:xfrm>
                <a:off x="3184451" y="1796902"/>
                <a:ext cx="2328530" cy="1800000"/>
                <a:chOff x="3184451" y="1796902"/>
                <a:chExt cx="2328530" cy="1800000"/>
              </a:xfrm>
            </p:grpSpPr>
            <p:sp>
              <p:nvSpPr>
                <p:cNvPr id="120" name="직사각형 119">
                  <a:extLst>
                    <a:ext uri="{FF2B5EF4-FFF2-40B4-BE49-F238E27FC236}">
                      <a16:creationId xmlns:a16="http://schemas.microsoft.com/office/drawing/2014/main" id="{AE99FCA5-5238-486A-A870-4CA3BF907219}"/>
                    </a:ext>
                  </a:extLst>
                </p:cNvPr>
                <p:cNvSpPr/>
                <p:nvPr/>
              </p:nvSpPr>
              <p:spPr>
                <a:xfrm>
                  <a:off x="3448716" y="1796902"/>
                  <a:ext cx="1800000" cy="1800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19164"/>
                    </a:gs>
                    <a:gs pos="23000">
                      <a:srgbClr val="E4CF9E"/>
                    </a:gs>
                    <a:gs pos="50000">
                      <a:srgbClr val="EAD6A4"/>
                    </a:gs>
                    <a:gs pos="75000">
                      <a:srgbClr val="E4CF9E"/>
                    </a:gs>
                    <a:gs pos="98000">
                      <a:srgbClr val="C19164"/>
                    </a:gs>
                  </a:gsLst>
                  <a:lin ang="0" scaled="1"/>
                  <a:tileRect/>
                </a:gradFill>
                <a:ln w="25400">
                  <a:solidFill>
                    <a:srgbClr val="A9745C">
                      <a:alpha val="76000"/>
                    </a:srgb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cxnSp>
              <p:nvCxnSpPr>
                <p:cNvPr id="121" name="직선 연결선 120">
                  <a:extLst>
                    <a:ext uri="{FF2B5EF4-FFF2-40B4-BE49-F238E27FC236}">
                      <a16:creationId xmlns:a16="http://schemas.microsoft.com/office/drawing/2014/main" id="{4430631E-D5A4-4115-9385-AC9E9A7937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4451" y="2704214"/>
                  <a:ext cx="2328530" cy="0"/>
                </a:xfrm>
                <a:prstGeom prst="line">
                  <a:avLst/>
                </a:prstGeom>
                <a:ln w="25400">
                  <a:gradFill>
                    <a:gsLst>
                      <a:gs pos="0">
                        <a:srgbClr val="815646"/>
                      </a:gs>
                      <a:gs pos="23000">
                        <a:srgbClr val="A87A5C"/>
                      </a:gs>
                      <a:gs pos="50000">
                        <a:srgbClr val="7B5040"/>
                      </a:gs>
                      <a:gs pos="75000">
                        <a:srgbClr val="A87A5C"/>
                      </a:gs>
                      <a:gs pos="100000">
                        <a:srgbClr val="815646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26690A50-EC5F-4CE5-B1B4-CD2C93F111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8716" y="1531089"/>
                <a:ext cx="0" cy="2413590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815646"/>
                    </a:gs>
                    <a:gs pos="26000">
                      <a:srgbClr val="A87A5C"/>
                    </a:gs>
                    <a:gs pos="53000">
                      <a:srgbClr val="7B5040"/>
                    </a:gs>
                    <a:gs pos="100000">
                      <a:srgbClr val="815646"/>
                    </a:gs>
                    <a:gs pos="77000">
                      <a:srgbClr val="A87A5C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97615EE-22A2-40D5-AA47-439726237CB6}"/>
                </a:ext>
              </a:extLst>
            </p:cNvPr>
            <p:cNvSpPr txBox="1"/>
            <p:nvPr/>
          </p:nvSpPr>
          <p:spPr>
            <a:xfrm>
              <a:off x="2509284" y="1552353"/>
              <a:ext cx="431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club.service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77FF4751-3F04-4316-98C5-C0622D808BE7}"/>
              </a:ext>
            </a:extLst>
          </p:cNvPr>
          <p:cNvGrpSpPr/>
          <p:nvPr/>
        </p:nvGrpSpPr>
        <p:grpSpPr>
          <a:xfrm>
            <a:off x="2019507" y="2859950"/>
            <a:ext cx="4728378" cy="369332"/>
            <a:chOff x="2097722" y="1552353"/>
            <a:chExt cx="4728378" cy="369332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80BA5429-DEB9-4C3A-8F1D-F64A20492979}"/>
                </a:ext>
              </a:extLst>
            </p:cNvPr>
            <p:cNvGrpSpPr/>
            <p:nvPr/>
          </p:nvGrpSpPr>
          <p:grpSpPr>
            <a:xfrm>
              <a:off x="2097722" y="1556266"/>
              <a:ext cx="356191" cy="361506"/>
              <a:chOff x="3184451" y="1531089"/>
              <a:chExt cx="2328530" cy="2413590"/>
            </a:xfrm>
          </p:grpSpPr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DA14BEC2-24CC-47FB-93AF-CCC6007EE5B3}"/>
                  </a:ext>
                </a:extLst>
              </p:cNvPr>
              <p:cNvGrpSpPr/>
              <p:nvPr/>
            </p:nvGrpSpPr>
            <p:grpSpPr>
              <a:xfrm>
                <a:off x="3184451" y="1796902"/>
                <a:ext cx="2328530" cy="1800000"/>
                <a:chOff x="3184451" y="1796902"/>
                <a:chExt cx="2328530" cy="1800000"/>
              </a:xfrm>
            </p:grpSpPr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7D561811-DF55-4453-A98B-0065B0AB99CB}"/>
                    </a:ext>
                  </a:extLst>
                </p:cNvPr>
                <p:cNvSpPr/>
                <p:nvPr/>
              </p:nvSpPr>
              <p:spPr>
                <a:xfrm>
                  <a:off x="3448716" y="1796902"/>
                  <a:ext cx="1800000" cy="1800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19164"/>
                    </a:gs>
                    <a:gs pos="23000">
                      <a:srgbClr val="E4CF9E"/>
                    </a:gs>
                    <a:gs pos="50000">
                      <a:srgbClr val="EAD6A4"/>
                    </a:gs>
                    <a:gs pos="75000">
                      <a:srgbClr val="E4CF9E"/>
                    </a:gs>
                    <a:gs pos="98000">
                      <a:srgbClr val="C19164"/>
                    </a:gs>
                  </a:gsLst>
                  <a:lin ang="0" scaled="1"/>
                  <a:tileRect/>
                </a:gradFill>
                <a:ln w="25400">
                  <a:solidFill>
                    <a:srgbClr val="A9745C">
                      <a:alpha val="76000"/>
                    </a:srgb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cxnSp>
              <p:nvCxnSpPr>
                <p:cNvPr id="128" name="직선 연결선 127">
                  <a:extLst>
                    <a:ext uri="{FF2B5EF4-FFF2-40B4-BE49-F238E27FC236}">
                      <a16:creationId xmlns:a16="http://schemas.microsoft.com/office/drawing/2014/main" id="{2C6DCC9F-FF36-4E8B-8A38-12FD129415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4451" y="2704214"/>
                  <a:ext cx="2328530" cy="0"/>
                </a:xfrm>
                <a:prstGeom prst="line">
                  <a:avLst/>
                </a:prstGeom>
                <a:ln w="25400">
                  <a:gradFill>
                    <a:gsLst>
                      <a:gs pos="0">
                        <a:srgbClr val="815646"/>
                      </a:gs>
                      <a:gs pos="23000">
                        <a:srgbClr val="A87A5C"/>
                      </a:gs>
                      <a:gs pos="50000">
                        <a:srgbClr val="7B5040"/>
                      </a:gs>
                      <a:gs pos="75000">
                        <a:srgbClr val="A87A5C"/>
                      </a:gs>
                      <a:gs pos="100000">
                        <a:srgbClr val="815646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03D1C524-E791-4FF8-B129-371AA40871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8716" y="1531089"/>
                <a:ext cx="0" cy="2413590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815646"/>
                    </a:gs>
                    <a:gs pos="26000">
                      <a:srgbClr val="A87A5C"/>
                    </a:gs>
                    <a:gs pos="53000">
                      <a:srgbClr val="7B5040"/>
                    </a:gs>
                    <a:gs pos="100000">
                      <a:srgbClr val="815646"/>
                    </a:gs>
                    <a:gs pos="77000">
                      <a:srgbClr val="A87A5C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8CFE7E9-9447-443B-9472-26FDE26AB8B6}"/>
                </a:ext>
              </a:extLst>
            </p:cNvPr>
            <p:cNvSpPr txBox="1"/>
            <p:nvPr/>
          </p:nvSpPr>
          <p:spPr>
            <a:xfrm>
              <a:off x="2509284" y="1552353"/>
              <a:ext cx="431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club.model.dao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EF56F3C3-68CC-4F52-A121-7D08B93DAF0D}"/>
              </a:ext>
            </a:extLst>
          </p:cNvPr>
          <p:cNvGrpSpPr/>
          <p:nvPr/>
        </p:nvGrpSpPr>
        <p:grpSpPr>
          <a:xfrm>
            <a:off x="2019507" y="3333425"/>
            <a:ext cx="4728378" cy="369332"/>
            <a:chOff x="2097722" y="1552353"/>
            <a:chExt cx="4728378" cy="369332"/>
          </a:xfrm>
        </p:grpSpPr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534F4805-65F8-464F-A2C9-4C0940BD9D38}"/>
                </a:ext>
              </a:extLst>
            </p:cNvPr>
            <p:cNvGrpSpPr/>
            <p:nvPr/>
          </p:nvGrpSpPr>
          <p:grpSpPr>
            <a:xfrm>
              <a:off x="2097722" y="1556266"/>
              <a:ext cx="356191" cy="361506"/>
              <a:chOff x="3184451" y="1531089"/>
              <a:chExt cx="2328530" cy="2413590"/>
            </a:xfrm>
          </p:grpSpPr>
          <p:grpSp>
            <p:nvGrpSpPr>
              <p:cNvPr id="132" name="그룹 131">
                <a:extLst>
                  <a:ext uri="{FF2B5EF4-FFF2-40B4-BE49-F238E27FC236}">
                    <a16:creationId xmlns:a16="http://schemas.microsoft.com/office/drawing/2014/main" id="{A4A83FA9-5834-43DD-9F51-723E67824022}"/>
                  </a:ext>
                </a:extLst>
              </p:cNvPr>
              <p:cNvGrpSpPr/>
              <p:nvPr/>
            </p:nvGrpSpPr>
            <p:grpSpPr>
              <a:xfrm>
                <a:off x="3184451" y="1796902"/>
                <a:ext cx="2328530" cy="1800000"/>
                <a:chOff x="3184451" y="1796902"/>
                <a:chExt cx="2328530" cy="1800000"/>
              </a:xfrm>
            </p:grpSpPr>
            <p:sp>
              <p:nvSpPr>
                <p:cNvPr id="134" name="직사각형 133">
                  <a:extLst>
                    <a:ext uri="{FF2B5EF4-FFF2-40B4-BE49-F238E27FC236}">
                      <a16:creationId xmlns:a16="http://schemas.microsoft.com/office/drawing/2014/main" id="{0FD00105-128C-4ABA-8F2E-CAE1BD0E4F11}"/>
                    </a:ext>
                  </a:extLst>
                </p:cNvPr>
                <p:cNvSpPr/>
                <p:nvPr/>
              </p:nvSpPr>
              <p:spPr>
                <a:xfrm>
                  <a:off x="3448716" y="1796902"/>
                  <a:ext cx="1800000" cy="1800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19164"/>
                    </a:gs>
                    <a:gs pos="23000">
                      <a:srgbClr val="E4CF9E"/>
                    </a:gs>
                    <a:gs pos="50000">
                      <a:srgbClr val="EAD6A4"/>
                    </a:gs>
                    <a:gs pos="75000">
                      <a:srgbClr val="E4CF9E"/>
                    </a:gs>
                    <a:gs pos="98000">
                      <a:srgbClr val="C19164"/>
                    </a:gs>
                  </a:gsLst>
                  <a:lin ang="0" scaled="1"/>
                  <a:tileRect/>
                </a:gradFill>
                <a:ln w="25400">
                  <a:solidFill>
                    <a:srgbClr val="A9745C">
                      <a:alpha val="76000"/>
                    </a:srgb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cxnSp>
              <p:nvCxnSpPr>
                <p:cNvPr id="135" name="직선 연결선 134">
                  <a:extLst>
                    <a:ext uri="{FF2B5EF4-FFF2-40B4-BE49-F238E27FC236}">
                      <a16:creationId xmlns:a16="http://schemas.microsoft.com/office/drawing/2014/main" id="{90B8C3E9-06A6-4C02-BEAC-EC12422877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4451" y="2704214"/>
                  <a:ext cx="2328530" cy="0"/>
                </a:xfrm>
                <a:prstGeom prst="line">
                  <a:avLst/>
                </a:prstGeom>
                <a:ln w="25400">
                  <a:gradFill>
                    <a:gsLst>
                      <a:gs pos="0">
                        <a:srgbClr val="815646"/>
                      </a:gs>
                      <a:gs pos="23000">
                        <a:srgbClr val="A87A5C"/>
                      </a:gs>
                      <a:gs pos="50000">
                        <a:srgbClr val="7B5040"/>
                      </a:gs>
                      <a:gs pos="75000">
                        <a:srgbClr val="A87A5C"/>
                      </a:gs>
                      <a:gs pos="100000">
                        <a:srgbClr val="815646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FE1F8C73-0114-4D0B-AE84-5AB7726E2A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8716" y="1531089"/>
                <a:ext cx="0" cy="2413590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815646"/>
                    </a:gs>
                    <a:gs pos="26000">
                      <a:srgbClr val="A87A5C"/>
                    </a:gs>
                    <a:gs pos="53000">
                      <a:srgbClr val="7B5040"/>
                    </a:gs>
                    <a:gs pos="100000">
                      <a:srgbClr val="815646"/>
                    </a:gs>
                    <a:gs pos="77000">
                      <a:srgbClr val="A87A5C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10D58A0-6926-4FBF-9F6C-3C27E76135CB}"/>
                </a:ext>
              </a:extLst>
            </p:cNvPr>
            <p:cNvSpPr txBox="1"/>
            <p:nvPr/>
          </p:nvSpPr>
          <p:spPr>
            <a:xfrm>
              <a:off x="2509284" y="1552353"/>
              <a:ext cx="431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club.model.dto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2075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A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0DA7016-FE5C-437B-9821-B263AB0B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CFA40E-687A-4F2A-A4D7-0F17F38124D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옛날목욕탕L" panose="02020600000000000000" pitchFamily="18" charset="-127"/>
                <a:ea typeface="a옛날목욕탕L" panose="02020600000000000000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옛날목욕탕L" panose="02020600000000000000" pitchFamily="18" charset="-127"/>
              <a:ea typeface="a옛날목욕탕L" panose="02020600000000000000" pitchFamily="18" charset="-127"/>
              <a:cs typeface="+mn-cs"/>
            </a:endParaRPr>
          </a:p>
        </p:txBody>
      </p:sp>
      <p:sp>
        <p:nvSpPr>
          <p:cNvPr id="78" name="제목 1">
            <a:extLst>
              <a:ext uri="{FF2B5EF4-FFF2-40B4-BE49-F238E27FC236}">
                <a16:creationId xmlns:a16="http://schemas.microsoft.com/office/drawing/2014/main" id="{243F1817-1463-42B3-A63F-05A553302AEB}"/>
              </a:ext>
            </a:extLst>
          </p:cNvPr>
          <p:cNvSpPr txBox="1">
            <a:spLocks/>
          </p:cNvSpPr>
          <p:nvPr/>
        </p:nvSpPr>
        <p:spPr>
          <a:xfrm>
            <a:off x="182330" y="125124"/>
            <a:ext cx="5421028" cy="1402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>
                <a:solidFill>
                  <a:prstClr val="white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1. Project </a:t>
            </a:r>
            <a:r>
              <a:rPr lang="ko-KR" altLang="en-US" sz="5400" dirty="0">
                <a:solidFill>
                  <a:prstClr val="white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구성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6CAD4E4-38FC-46EC-A8EF-8A9A2D93799C}"/>
              </a:ext>
            </a:extLst>
          </p:cNvPr>
          <p:cNvGrpSpPr/>
          <p:nvPr/>
        </p:nvGrpSpPr>
        <p:grpSpPr>
          <a:xfrm>
            <a:off x="1196383" y="1976923"/>
            <a:ext cx="4728378" cy="369332"/>
            <a:chOff x="2097722" y="1552353"/>
            <a:chExt cx="4728378" cy="369332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880A6B58-EB98-47A7-8B99-DD1D62BDFCA1}"/>
                </a:ext>
              </a:extLst>
            </p:cNvPr>
            <p:cNvGrpSpPr/>
            <p:nvPr/>
          </p:nvGrpSpPr>
          <p:grpSpPr>
            <a:xfrm>
              <a:off x="2097722" y="1556266"/>
              <a:ext cx="356191" cy="361506"/>
              <a:chOff x="3184451" y="1531089"/>
              <a:chExt cx="2328530" cy="2413590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A1E9E129-5DF2-4673-BA36-E36F05AE0D02}"/>
                  </a:ext>
                </a:extLst>
              </p:cNvPr>
              <p:cNvGrpSpPr/>
              <p:nvPr/>
            </p:nvGrpSpPr>
            <p:grpSpPr>
              <a:xfrm>
                <a:off x="3184451" y="1796902"/>
                <a:ext cx="2328530" cy="1800000"/>
                <a:chOff x="3184451" y="1796902"/>
                <a:chExt cx="2328530" cy="1800000"/>
              </a:xfrm>
            </p:grpSpPr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48ACEF20-4964-4597-AA11-326623DA058F}"/>
                    </a:ext>
                  </a:extLst>
                </p:cNvPr>
                <p:cNvSpPr/>
                <p:nvPr/>
              </p:nvSpPr>
              <p:spPr>
                <a:xfrm>
                  <a:off x="3448716" y="1796902"/>
                  <a:ext cx="1800000" cy="1800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19164"/>
                    </a:gs>
                    <a:gs pos="23000">
                      <a:srgbClr val="E4CF9E"/>
                    </a:gs>
                    <a:gs pos="50000">
                      <a:srgbClr val="EAD6A4"/>
                    </a:gs>
                    <a:gs pos="75000">
                      <a:srgbClr val="E4CF9E"/>
                    </a:gs>
                    <a:gs pos="98000">
                      <a:srgbClr val="C19164"/>
                    </a:gs>
                  </a:gsLst>
                  <a:lin ang="0" scaled="1"/>
                  <a:tileRect/>
                </a:gradFill>
                <a:ln w="25400">
                  <a:solidFill>
                    <a:srgbClr val="A9745C">
                      <a:alpha val="76000"/>
                    </a:srgb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cxnSp>
              <p:nvCxnSpPr>
                <p:cNvPr id="86" name="직선 연결선 85">
                  <a:extLst>
                    <a:ext uri="{FF2B5EF4-FFF2-40B4-BE49-F238E27FC236}">
                      <a16:creationId xmlns:a16="http://schemas.microsoft.com/office/drawing/2014/main" id="{03C096BC-1ED1-4C57-876C-8117092E82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4451" y="2704214"/>
                  <a:ext cx="2328530" cy="0"/>
                </a:xfrm>
                <a:prstGeom prst="line">
                  <a:avLst/>
                </a:prstGeom>
                <a:ln w="25400">
                  <a:gradFill>
                    <a:gsLst>
                      <a:gs pos="0">
                        <a:srgbClr val="815646"/>
                      </a:gs>
                      <a:gs pos="23000">
                        <a:srgbClr val="A87A5C"/>
                      </a:gs>
                      <a:gs pos="50000">
                        <a:srgbClr val="7B5040"/>
                      </a:gs>
                      <a:gs pos="75000">
                        <a:srgbClr val="A87A5C"/>
                      </a:gs>
                      <a:gs pos="100000">
                        <a:srgbClr val="815646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FEF1BE48-449E-49E9-885A-4B00C18116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8716" y="1531089"/>
                <a:ext cx="0" cy="2413590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815646"/>
                    </a:gs>
                    <a:gs pos="26000">
                      <a:srgbClr val="A87A5C"/>
                    </a:gs>
                    <a:gs pos="53000">
                      <a:srgbClr val="7B5040"/>
                    </a:gs>
                    <a:gs pos="100000">
                      <a:srgbClr val="815646"/>
                    </a:gs>
                    <a:gs pos="77000">
                      <a:srgbClr val="A87A5C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ABF1CDE-97BA-43DC-9F97-5EECFF258A7D}"/>
                </a:ext>
              </a:extLst>
            </p:cNvPr>
            <p:cNvSpPr txBox="1"/>
            <p:nvPr/>
          </p:nvSpPr>
          <p:spPr>
            <a:xfrm>
              <a:off x="2509284" y="1552353"/>
              <a:ext cx="431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club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F3CBBB5F-D8A3-416D-A906-80A030311E8E}"/>
              </a:ext>
            </a:extLst>
          </p:cNvPr>
          <p:cNvGrpSpPr/>
          <p:nvPr/>
        </p:nvGrpSpPr>
        <p:grpSpPr>
          <a:xfrm>
            <a:off x="2019507" y="5147705"/>
            <a:ext cx="4728378" cy="369332"/>
            <a:chOff x="2097722" y="1552353"/>
            <a:chExt cx="4728378" cy="369332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BD0D553D-5E3D-4413-94AD-0920264DFEBF}"/>
                </a:ext>
              </a:extLst>
            </p:cNvPr>
            <p:cNvGrpSpPr/>
            <p:nvPr/>
          </p:nvGrpSpPr>
          <p:grpSpPr>
            <a:xfrm>
              <a:off x="2097722" y="1556266"/>
              <a:ext cx="356191" cy="361506"/>
              <a:chOff x="3184451" y="1531089"/>
              <a:chExt cx="2328530" cy="2413590"/>
            </a:xfrm>
          </p:grpSpPr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D864642F-ED89-4B17-977D-EA00F86F76C0}"/>
                  </a:ext>
                </a:extLst>
              </p:cNvPr>
              <p:cNvGrpSpPr/>
              <p:nvPr/>
            </p:nvGrpSpPr>
            <p:grpSpPr>
              <a:xfrm>
                <a:off x="3184451" y="1796902"/>
                <a:ext cx="2328530" cy="1800000"/>
                <a:chOff x="3184451" y="1796902"/>
                <a:chExt cx="2328530" cy="1800000"/>
              </a:xfrm>
            </p:grpSpPr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BE402548-8985-4EBC-9786-F017DF299CC1}"/>
                    </a:ext>
                  </a:extLst>
                </p:cNvPr>
                <p:cNvSpPr/>
                <p:nvPr/>
              </p:nvSpPr>
              <p:spPr>
                <a:xfrm>
                  <a:off x="3448716" y="1796902"/>
                  <a:ext cx="1800000" cy="1800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19164"/>
                    </a:gs>
                    <a:gs pos="23000">
                      <a:srgbClr val="E4CF9E"/>
                    </a:gs>
                    <a:gs pos="50000">
                      <a:srgbClr val="EAD6A4"/>
                    </a:gs>
                    <a:gs pos="75000">
                      <a:srgbClr val="E4CF9E"/>
                    </a:gs>
                    <a:gs pos="98000">
                      <a:srgbClr val="C19164"/>
                    </a:gs>
                  </a:gsLst>
                  <a:lin ang="0" scaled="1"/>
                  <a:tileRect/>
                </a:gradFill>
                <a:ln w="25400">
                  <a:solidFill>
                    <a:srgbClr val="A9745C">
                      <a:alpha val="76000"/>
                    </a:srgb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7A42A41B-B112-4978-ABCC-B6F4CB93E3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4451" y="2704214"/>
                  <a:ext cx="2328530" cy="0"/>
                </a:xfrm>
                <a:prstGeom prst="line">
                  <a:avLst/>
                </a:prstGeom>
                <a:ln w="25400">
                  <a:gradFill>
                    <a:gsLst>
                      <a:gs pos="0">
                        <a:srgbClr val="815646"/>
                      </a:gs>
                      <a:gs pos="23000">
                        <a:srgbClr val="A87A5C"/>
                      </a:gs>
                      <a:gs pos="50000">
                        <a:srgbClr val="7B5040"/>
                      </a:gs>
                      <a:gs pos="75000">
                        <a:srgbClr val="A87A5C"/>
                      </a:gs>
                      <a:gs pos="100000">
                        <a:srgbClr val="815646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3331D9FE-8D8A-48C0-9965-EA9AF8D115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8716" y="1531089"/>
                <a:ext cx="0" cy="2413590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815646"/>
                    </a:gs>
                    <a:gs pos="26000">
                      <a:srgbClr val="A87A5C"/>
                    </a:gs>
                    <a:gs pos="53000">
                      <a:srgbClr val="7B5040"/>
                    </a:gs>
                    <a:gs pos="100000">
                      <a:srgbClr val="815646"/>
                    </a:gs>
                    <a:gs pos="77000">
                      <a:srgbClr val="A87A5C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B79A72B-41EF-4D27-8E06-77B161A1C9D7}"/>
                </a:ext>
              </a:extLst>
            </p:cNvPr>
            <p:cNvSpPr txBox="1"/>
            <p:nvPr/>
          </p:nvSpPr>
          <p:spPr>
            <a:xfrm>
              <a:off x="2509284" y="1552353"/>
              <a:ext cx="431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club.service.accounting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E6EE2471-DFE6-46BE-A763-BE33E606D743}"/>
              </a:ext>
            </a:extLst>
          </p:cNvPr>
          <p:cNvGrpSpPr/>
          <p:nvPr/>
        </p:nvGrpSpPr>
        <p:grpSpPr>
          <a:xfrm>
            <a:off x="1607945" y="2430763"/>
            <a:ext cx="4728378" cy="369332"/>
            <a:chOff x="2097722" y="1552353"/>
            <a:chExt cx="4728378" cy="369332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442256ED-0F3D-46C2-AA52-3085256CC737}"/>
                </a:ext>
              </a:extLst>
            </p:cNvPr>
            <p:cNvGrpSpPr/>
            <p:nvPr/>
          </p:nvGrpSpPr>
          <p:grpSpPr>
            <a:xfrm>
              <a:off x="2097722" y="1556266"/>
              <a:ext cx="356191" cy="361506"/>
              <a:chOff x="3184451" y="1531089"/>
              <a:chExt cx="2328530" cy="2413590"/>
            </a:xfrm>
          </p:grpSpPr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30A9DB95-E42B-4751-9481-D415F23AB870}"/>
                  </a:ext>
                </a:extLst>
              </p:cNvPr>
              <p:cNvGrpSpPr/>
              <p:nvPr/>
            </p:nvGrpSpPr>
            <p:grpSpPr>
              <a:xfrm>
                <a:off x="3184451" y="1796902"/>
                <a:ext cx="2328530" cy="1800000"/>
                <a:chOff x="3184451" y="1796902"/>
                <a:chExt cx="2328530" cy="180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90050764-E395-4A39-BBD7-D090E4EC14D9}"/>
                    </a:ext>
                  </a:extLst>
                </p:cNvPr>
                <p:cNvSpPr/>
                <p:nvPr/>
              </p:nvSpPr>
              <p:spPr>
                <a:xfrm>
                  <a:off x="3448716" y="1796902"/>
                  <a:ext cx="1800000" cy="1800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19164"/>
                    </a:gs>
                    <a:gs pos="23000">
                      <a:srgbClr val="E4CF9E"/>
                    </a:gs>
                    <a:gs pos="50000">
                      <a:srgbClr val="EAD6A4"/>
                    </a:gs>
                    <a:gs pos="75000">
                      <a:srgbClr val="E4CF9E"/>
                    </a:gs>
                    <a:gs pos="98000">
                      <a:srgbClr val="C19164"/>
                    </a:gs>
                  </a:gsLst>
                  <a:lin ang="0" scaled="1"/>
                  <a:tileRect/>
                </a:gradFill>
                <a:ln w="25400">
                  <a:solidFill>
                    <a:srgbClr val="A9745C">
                      <a:alpha val="76000"/>
                    </a:srgb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FAA727A8-362C-4391-92D3-A212127A62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4451" y="2704214"/>
                  <a:ext cx="2328530" cy="0"/>
                </a:xfrm>
                <a:prstGeom prst="line">
                  <a:avLst/>
                </a:prstGeom>
                <a:ln w="25400">
                  <a:gradFill>
                    <a:gsLst>
                      <a:gs pos="0">
                        <a:srgbClr val="815646"/>
                      </a:gs>
                      <a:gs pos="23000">
                        <a:srgbClr val="A87A5C"/>
                      </a:gs>
                      <a:gs pos="50000">
                        <a:srgbClr val="7B5040"/>
                      </a:gs>
                      <a:gs pos="75000">
                        <a:srgbClr val="A87A5C"/>
                      </a:gs>
                      <a:gs pos="100000">
                        <a:srgbClr val="815646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5097B76A-7BB7-4401-BE2A-DE6F4DCA89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8716" y="1531089"/>
                <a:ext cx="0" cy="2413590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815646"/>
                    </a:gs>
                    <a:gs pos="26000">
                      <a:srgbClr val="A87A5C"/>
                    </a:gs>
                    <a:gs pos="53000">
                      <a:srgbClr val="7B5040"/>
                    </a:gs>
                    <a:gs pos="100000">
                      <a:srgbClr val="815646"/>
                    </a:gs>
                    <a:gs pos="77000">
                      <a:srgbClr val="A87A5C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E0AFBAE-FB6C-412B-BCD3-632FDCBF3483}"/>
                </a:ext>
              </a:extLst>
            </p:cNvPr>
            <p:cNvSpPr txBox="1"/>
            <p:nvPr/>
          </p:nvSpPr>
          <p:spPr>
            <a:xfrm>
              <a:off x="2509284" y="1552353"/>
              <a:ext cx="431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club.model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788A7E2C-0932-4DB2-B9B7-88D658BC979C}"/>
              </a:ext>
            </a:extLst>
          </p:cNvPr>
          <p:cNvGrpSpPr/>
          <p:nvPr/>
        </p:nvGrpSpPr>
        <p:grpSpPr>
          <a:xfrm>
            <a:off x="2019507" y="4258944"/>
            <a:ext cx="4728378" cy="369332"/>
            <a:chOff x="2097722" y="1552353"/>
            <a:chExt cx="4728378" cy="369332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2CCE661A-485D-4F53-AA1C-9F85CAA55A8F}"/>
                </a:ext>
              </a:extLst>
            </p:cNvPr>
            <p:cNvGrpSpPr/>
            <p:nvPr/>
          </p:nvGrpSpPr>
          <p:grpSpPr>
            <a:xfrm>
              <a:off x="2097722" y="1556266"/>
              <a:ext cx="356191" cy="361506"/>
              <a:chOff x="3184451" y="1531089"/>
              <a:chExt cx="2328530" cy="2413590"/>
            </a:xfrm>
          </p:grpSpPr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C8CCAA51-1D13-45DA-B623-E0810201557B}"/>
                  </a:ext>
                </a:extLst>
              </p:cNvPr>
              <p:cNvGrpSpPr/>
              <p:nvPr/>
            </p:nvGrpSpPr>
            <p:grpSpPr>
              <a:xfrm>
                <a:off x="3184451" y="1796902"/>
                <a:ext cx="2328530" cy="1800000"/>
                <a:chOff x="3184451" y="1796902"/>
                <a:chExt cx="2328530" cy="1800000"/>
              </a:xfrm>
            </p:grpSpPr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2B4AAE8F-8633-4E5D-8490-EF839800EF0B}"/>
                    </a:ext>
                  </a:extLst>
                </p:cNvPr>
                <p:cNvSpPr/>
                <p:nvPr/>
              </p:nvSpPr>
              <p:spPr>
                <a:xfrm>
                  <a:off x="3448716" y="1796902"/>
                  <a:ext cx="1800000" cy="1800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19164"/>
                    </a:gs>
                    <a:gs pos="23000">
                      <a:srgbClr val="E4CF9E"/>
                    </a:gs>
                    <a:gs pos="50000">
                      <a:srgbClr val="EAD6A4"/>
                    </a:gs>
                    <a:gs pos="75000">
                      <a:srgbClr val="E4CF9E"/>
                    </a:gs>
                    <a:gs pos="98000">
                      <a:srgbClr val="C19164"/>
                    </a:gs>
                  </a:gsLst>
                  <a:lin ang="0" scaled="1"/>
                  <a:tileRect/>
                </a:gradFill>
                <a:ln w="25400">
                  <a:solidFill>
                    <a:srgbClr val="A9745C">
                      <a:alpha val="76000"/>
                    </a:srgb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cxnSp>
              <p:nvCxnSpPr>
                <p:cNvPr id="107" name="직선 연결선 106">
                  <a:extLst>
                    <a:ext uri="{FF2B5EF4-FFF2-40B4-BE49-F238E27FC236}">
                      <a16:creationId xmlns:a16="http://schemas.microsoft.com/office/drawing/2014/main" id="{D1FC70C2-0178-4C63-A468-AE31A61C3A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4451" y="2704214"/>
                  <a:ext cx="2328530" cy="0"/>
                </a:xfrm>
                <a:prstGeom prst="line">
                  <a:avLst/>
                </a:prstGeom>
                <a:ln w="25400">
                  <a:gradFill>
                    <a:gsLst>
                      <a:gs pos="0">
                        <a:srgbClr val="815646"/>
                      </a:gs>
                      <a:gs pos="23000">
                        <a:srgbClr val="A87A5C"/>
                      </a:gs>
                      <a:gs pos="50000">
                        <a:srgbClr val="7B5040"/>
                      </a:gs>
                      <a:gs pos="75000">
                        <a:srgbClr val="A87A5C"/>
                      </a:gs>
                      <a:gs pos="100000">
                        <a:srgbClr val="815646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7646335E-F4B1-456F-87DD-F0FE28A505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8716" y="1531089"/>
                <a:ext cx="0" cy="2413590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815646"/>
                    </a:gs>
                    <a:gs pos="26000">
                      <a:srgbClr val="A87A5C"/>
                    </a:gs>
                    <a:gs pos="53000">
                      <a:srgbClr val="7B5040"/>
                    </a:gs>
                    <a:gs pos="100000">
                      <a:srgbClr val="815646"/>
                    </a:gs>
                    <a:gs pos="77000">
                      <a:srgbClr val="A87A5C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E8FC731-9727-4E37-A692-1E97A15AA386}"/>
                </a:ext>
              </a:extLst>
            </p:cNvPr>
            <p:cNvSpPr txBox="1"/>
            <p:nvPr/>
          </p:nvSpPr>
          <p:spPr>
            <a:xfrm>
              <a:off x="2509284" y="1552353"/>
              <a:ext cx="431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club.service.member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A3D4772A-18B5-48A4-AD55-ACCD873CDABF}"/>
              </a:ext>
            </a:extLst>
          </p:cNvPr>
          <p:cNvGrpSpPr/>
          <p:nvPr/>
        </p:nvGrpSpPr>
        <p:grpSpPr>
          <a:xfrm>
            <a:off x="2019507" y="4722219"/>
            <a:ext cx="4728378" cy="369332"/>
            <a:chOff x="2097722" y="1552353"/>
            <a:chExt cx="4728378" cy="369332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3B43517E-CA24-4E40-AA3F-7D89B41B1635}"/>
                </a:ext>
              </a:extLst>
            </p:cNvPr>
            <p:cNvGrpSpPr/>
            <p:nvPr/>
          </p:nvGrpSpPr>
          <p:grpSpPr>
            <a:xfrm>
              <a:off x="2097722" y="1556266"/>
              <a:ext cx="356191" cy="361506"/>
              <a:chOff x="3184451" y="1531089"/>
              <a:chExt cx="2328530" cy="2413590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57C22370-89FD-45B6-8417-B6A4FA1D4DDB}"/>
                  </a:ext>
                </a:extLst>
              </p:cNvPr>
              <p:cNvGrpSpPr/>
              <p:nvPr/>
            </p:nvGrpSpPr>
            <p:grpSpPr>
              <a:xfrm>
                <a:off x="3184451" y="1796902"/>
                <a:ext cx="2328530" cy="1800000"/>
                <a:chOff x="3184451" y="1796902"/>
                <a:chExt cx="2328530" cy="1800000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84E53BC5-F108-42B5-84B1-9644DCE1AAAC}"/>
                    </a:ext>
                  </a:extLst>
                </p:cNvPr>
                <p:cNvSpPr/>
                <p:nvPr/>
              </p:nvSpPr>
              <p:spPr>
                <a:xfrm>
                  <a:off x="3448716" y="1796902"/>
                  <a:ext cx="1800000" cy="1800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19164"/>
                    </a:gs>
                    <a:gs pos="23000">
                      <a:srgbClr val="E4CF9E"/>
                    </a:gs>
                    <a:gs pos="50000">
                      <a:srgbClr val="EAD6A4"/>
                    </a:gs>
                    <a:gs pos="75000">
                      <a:srgbClr val="E4CF9E"/>
                    </a:gs>
                    <a:gs pos="98000">
                      <a:srgbClr val="C19164"/>
                    </a:gs>
                  </a:gsLst>
                  <a:lin ang="0" scaled="1"/>
                  <a:tileRect/>
                </a:gradFill>
                <a:ln w="25400">
                  <a:solidFill>
                    <a:srgbClr val="A9745C">
                      <a:alpha val="76000"/>
                    </a:srgb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cxnSp>
              <p:nvCxnSpPr>
                <p:cNvPr id="114" name="직선 연결선 113">
                  <a:extLst>
                    <a:ext uri="{FF2B5EF4-FFF2-40B4-BE49-F238E27FC236}">
                      <a16:creationId xmlns:a16="http://schemas.microsoft.com/office/drawing/2014/main" id="{C75BD96F-9E68-4B68-9F95-594ECE2F6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4451" y="2704214"/>
                  <a:ext cx="2328530" cy="0"/>
                </a:xfrm>
                <a:prstGeom prst="line">
                  <a:avLst/>
                </a:prstGeom>
                <a:ln w="25400">
                  <a:gradFill>
                    <a:gsLst>
                      <a:gs pos="0">
                        <a:srgbClr val="815646"/>
                      </a:gs>
                      <a:gs pos="23000">
                        <a:srgbClr val="A87A5C"/>
                      </a:gs>
                      <a:gs pos="50000">
                        <a:srgbClr val="7B5040"/>
                      </a:gs>
                      <a:gs pos="75000">
                        <a:srgbClr val="A87A5C"/>
                      </a:gs>
                      <a:gs pos="100000">
                        <a:srgbClr val="815646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AFDBF7AD-928E-4CB0-A046-AFAF3AAB9B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8716" y="1531089"/>
                <a:ext cx="0" cy="2413590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815646"/>
                    </a:gs>
                    <a:gs pos="26000">
                      <a:srgbClr val="A87A5C"/>
                    </a:gs>
                    <a:gs pos="53000">
                      <a:srgbClr val="7B5040"/>
                    </a:gs>
                    <a:gs pos="100000">
                      <a:srgbClr val="815646"/>
                    </a:gs>
                    <a:gs pos="77000">
                      <a:srgbClr val="A87A5C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3F8AF4F-6896-4F2C-B61C-B615FF0F948A}"/>
                </a:ext>
              </a:extLst>
            </p:cNvPr>
            <p:cNvSpPr txBox="1"/>
            <p:nvPr/>
          </p:nvSpPr>
          <p:spPr>
            <a:xfrm>
              <a:off x="2509284" y="1552353"/>
              <a:ext cx="431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club.service.notice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215D084-2949-4B63-A843-8F144CBE1BED}"/>
              </a:ext>
            </a:extLst>
          </p:cNvPr>
          <p:cNvGrpSpPr/>
          <p:nvPr/>
        </p:nvGrpSpPr>
        <p:grpSpPr>
          <a:xfrm>
            <a:off x="1517340" y="3786713"/>
            <a:ext cx="4728378" cy="369332"/>
            <a:chOff x="2097722" y="1552353"/>
            <a:chExt cx="4728378" cy="369332"/>
          </a:xfrm>
        </p:grpSpPr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274BA276-59B3-476E-817F-C2821D3861DB}"/>
                </a:ext>
              </a:extLst>
            </p:cNvPr>
            <p:cNvGrpSpPr/>
            <p:nvPr/>
          </p:nvGrpSpPr>
          <p:grpSpPr>
            <a:xfrm>
              <a:off x="2097722" y="1556266"/>
              <a:ext cx="356191" cy="361506"/>
              <a:chOff x="3184451" y="1531089"/>
              <a:chExt cx="2328530" cy="2413590"/>
            </a:xfrm>
          </p:grpSpPr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36C70DBB-E9B1-4C9D-8001-6D71DD6C0D9B}"/>
                  </a:ext>
                </a:extLst>
              </p:cNvPr>
              <p:cNvGrpSpPr/>
              <p:nvPr/>
            </p:nvGrpSpPr>
            <p:grpSpPr>
              <a:xfrm>
                <a:off x="3184451" y="1796902"/>
                <a:ext cx="2328530" cy="1800000"/>
                <a:chOff x="3184451" y="1796902"/>
                <a:chExt cx="2328530" cy="1800000"/>
              </a:xfrm>
            </p:grpSpPr>
            <p:sp>
              <p:nvSpPr>
                <p:cNvPr id="120" name="직사각형 119">
                  <a:extLst>
                    <a:ext uri="{FF2B5EF4-FFF2-40B4-BE49-F238E27FC236}">
                      <a16:creationId xmlns:a16="http://schemas.microsoft.com/office/drawing/2014/main" id="{9591B09C-0386-436A-8DFC-AFFCE36686D8}"/>
                    </a:ext>
                  </a:extLst>
                </p:cNvPr>
                <p:cNvSpPr/>
                <p:nvPr/>
              </p:nvSpPr>
              <p:spPr>
                <a:xfrm>
                  <a:off x="3448716" y="1796902"/>
                  <a:ext cx="1800000" cy="1800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19164"/>
                    </a:gs>
                    <a:gs pos="23000">
                      <a:srgbClr val="E4CF9E"/>
                    </a:gs>
                    <a:gs pos="50000">
                      <a:srgbClr val="EAD6A4"/>
                    </a:gs>
                    <a:gs pos="75000">
                      <a:srgbClr val="E4CF9E"/>
                    </a:gs>
                    <a:gs pos="98000">
                      <a:srgbClr val="C19164"/>
                    </a:gs>
                  </a:gsLst>
                  <a:lin ang="0" scaled="1"/>
                  <a:tileRect/>
                </a:gradFill>
                <a:ln w="25400">
                  <a:solidFill>
                    <a:srgbClr val="A9745C">
                      <a:alpha val="76000"/>
                    </a:srgb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cxnSp>
              <p:nvCxnSpPr>
                <p:cNvPr id="121" name="직선 연결선 120">
                  <a:extLst>
                    <a:ext uri="{FF2B5EF4-FFF2-40B4-BE49-F238E27FC236}">
                      <a16:creationId xmlns:a16="http://schemas.microsoft.com/office/drawing/2014/main" id="{ED6B2E52-0973-4332-9D3D-CB5C4C7635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4451" y="2704214"/>
                  <a:ext cx="2328530" cy="0"/>
                </a:xfrm>
                <a:prstGeom prst="line">
                  <a:avLst/>
                </a:prstGeom>
                <a:ln w="25400">
                  <a:gradFill>
                    <a:gsLst>
                      <a:gs pos="0">
                        <a:srgbClr val="815646"/>
                      </a:gs>
                      <a:gs pos="23000">
                        <a:srgbClr val="A87A5C"/>
                      </a:gs>
                      <a:gs pos="50000">
                        <a:srgbClr val="7B5040"/>
                      </a:gs>
                      <a:gs pos="75000">
                        <a:srgbClr val="A87A5C"/>
                      </a:gs>
                      <a:gs pos="100000">
                        <a:srgbClr val="815646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8E3C3411-B984-4510-AF17-CBC0D5C2B8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8716" y="1531089"/>
                <a:ext cx="0" cy="2413590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815646"/>
                    </a:gs>
                    <a:gs pos="26000">
                      <a:srgbClr val="A87A5C"/>
                    </a:gs>
                    <a:gs pos="53000">
                      <a:srgbClr val="7B5040"/>
                    </a:gs>
                    <a:gs pos="100000">
                      <a:srgbClr val="815646"/>
                    </a:gs>
                    <a:gs pos="77000">
                      <a:srgbClr val="A87A5C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0F173D9-DC76-44A8-9A5F-65FF906152EB}"/>
                </a:ext>
              </a:extLst>
            </p:cNvPr>
            <p:cNvSpPr txBox="1"/>
            <p:nvPr/>
          </p:nvSpPr>
          <p:spPr>
            <a:xfrm>
              <a:off x="2509284" y="1552353"/>
              <a:ext cx="431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club.service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DC9B6D91-0835-4CDE-8AC3-F3F79A2D0AB3}"/>
              </a:ext>
            </a:extLst>
          </p:cNvPr>
          <p:cNvGrpSpPr/>
          <p:nvPr/>
        </p:nvGrpSpPr>
        <p:grpSpPr>
          <a:xfrm>
            <a:off x="2019507" y="2859950"/>
            <a:ext cx="4728378" cy="369332"/>
            <a:chOff x="2097722" y="1552353"/>
            <a:chExt cx="4728378" cy="369332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F9216FFC-3E0B-4862-91AF-99C09D3E5A72}"/>
                </a:ext>
              </a:extLst>
            </p:cNvPr>
            <p:cNvGrpSpPr/>
            <p:nvPr/>
          </p:nvGrpSpPr>
          <p:grpSpPr>
            <a:xfrm>
              <a:off x="2097722" y="1556266"/>
              <a:ext cx="356191" cy="361506"/>
              <a:chOff x="3184451" y="1531089"/>
              <a:chExt cx="2328530" cy="2413590"/>
            </a:xfrm>
          </p:grpSpPr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B4840365-45C0-4246-8EC0-A36860D150C2}"/>
                  </a:ext>
                </a:extLst>
              </p:cNvPr>
              <p:cNvGrpSpPr/>
              <p:nvPr/>
            </p:nvGrpSpPr>
            <p:grpSpPr>
              <a:xfrm>
                <a:off x="3184451" y="1796902"/>
                <a:ext cx="2328530" cy="1800000"/>
                <a:chOff x="3184451" y="1796902"/>
                <a:chExt cx="2328530" cy="1800000"/>
              </a:xfrm>
            </p:grpSpPr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6D5868D0-93A1-4E4E-802A-D2AA2EC9DC0E}"/>
                    </a:ext>
                  </a:extLst>
                </p:cNvPr>
                <p:cNvSpPr/>
                <p:nvPr/>
              </p:nvSpPr>
              <p:spPr>
                <a:xfrm>
                  <a:off x="3448716" y="1796902"/>
                  <a:ext cx="1800000" cy="1800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19164"/>
                    </a:gs>
                    <a:gs pos="23000">
                      <a:srgbClr val="E4CF9E"/>
                    </a:gs>
                    <a:gs pos="50000">
                      <a:srgbClr val="EAD6A4"/>
                    </a:gs>
                    <a:gs pos="75000">
                      <a:srgbClr val="E4CF9E"/>
                    </a:gs>
                    <a:gs pos="98000">
                      <a:srgbClr val="C19164"/>
                    </a:gs>
                  </a:gsLst>
                  <a:lin ang="0" scaled="1"/>
                  <a:tileRect/>
                </a:gradFill>
                <a:ln w="25400">
                  <a:solidFill>
                    <a:srgbClr val="A9745C">
                      <a:alpha val="76000"/>
                    </a:srgb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cxnSp>
              <p:nvCxnSpPr>
                <p:cNvPr id="128" name="직선 연결선 127">
                  <a:extLst>
                    <a:ext uri="{FF2B5EF4-FFF2-40B4-BE49-F238E27FC236}">
                      <a16:creationId xmlns:a16="http://schemas.microsoft.com/office/drawing/2014/main" id="{E56AF705-D6FE-4E45-81B4-0CAB3B5D76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4451" y="2704214"/>
                  <a:ext cx="2328530" cy="0"/>
                </a:xfrm>
                <a:prstGeom prst="line">
                  <a:avLst/>
                </a:prstGeom>
                <a:ln w="25400">
                  <a:gradFill>
                    <a:gsLst>
                      <a:gs pos="0">
                        <a:srgbClr val="815646"/>
                      </a:gs>
                      <a:gs pos="23000">
                        <a:srgbClr val="A87A5C"/>
                      </a:gs>
                      <a:gs pos="50000">
                        <a:srgbClr val="7B5040"/>
                      </a:gs>
                      <a:gs pos="75000">
                        <a:srgbClr val="A87A5C"/>
                      </a:gs>
                      <a:gs pos="100000">
                        <a:srgbClr val="815646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04EFD3DB-CA6B-4341-BB43-83E19E1D56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8716" y="1531089"/>
                <a:ext cx="0" cy="2413590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815646"/>
                    </a:gs>
                    <a:gs pos="26000">
                      <a:srgbClr val="A87A5C"/>
                    </a:gs>
                    <a:gs pos="53000">
                      <a:srgbClr val="7B5040"/>
                    </a:gs>
                    <a:gs pos="100000">
                      <a:srgbClr val="815646"/>
                    </a:gs>
                    <a:gs pos="77000">
                      <a:srgbClr val="A87A5C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DED8749-922F-4B3F-8B36-B7D04E8ADC7B}"/>
                </a:ext>
              </a:extLst>
            </p:cNvPr>
            <p:cNvSpPr txBox="1"/>
            <p:nvPr/>
          </p:nvSpPr>
          <p:spPr>
            <a:xfrm>
              <a:off x="2509284" y="1552353"/>
              <a:ext cx="431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club.model.dao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04736B98-67B5-427C-8993-6A7DBA584C3E}"/>
              </a:ext>
            </a:extLst>
          </p:cNvPr>
          <p:cNvGrpSpPr/>
          <p:nvPr/>
        </p:nvGrpSpPr>
        <p:grpSpPr>
          <a:xfrm>
            <a:off x="2019507" y="3333425"/>
            <a:ext cx="4728378" cy="369332"/>
            <a:chOff x="2097722" y="1552353"/>
            <a:chExt cx="4728378" cy="369332"/>
          </a:xfrm>
        </p:grpSpPr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84A15240-7952-4245-B592-A5FC7227B827}"/>
                </a:ext>
              </a:extLst>
            </p:cNvPr>
            <p:cNvGrpSpPr/>
            <p:nvPr/>
          </p:nvGrpSpPr>
          <p:grpSpPr>
            <a:xfrm>
              <a:off x="2097722" y="1556266"/>
              <a:ext cx="356191" cy="361506"/>
              <a:chOff x="3184451" y="1531089"/>
              <a:chExt cx="2328530" cy="2413590"/>
            </a:xfrm>
          </p:grpSpPr>
          <p:grpSp>
            <p:nvGrpSpPr>
              <p:cNvPr id="132" name="그룹 131">
                <a:extLst>
                  <a:ext uri="{FF2B5EF4-FFF2-40B4-BE49-F238E27FC236}">
                    <a16:creationId xmlns:a16="http://schemas.microsoft.com/office/drawing/2014/main" id="{639FF580-4BBF-4C48-A44E-331E1EAA4FA4}"/>
                  </a:ext>
                </a:extLst>
              </p:cNvPr>
              <p:cNvGrpSpPr/>
              <p:nvPr/>
            </p:nvGrpSpPr>
            <p:grpSpPr>
              <a:xfrm>
                <a:off x="3184451" y="1796902"/>
                <a:ext cx="2328530" cy="1800000"/>
                <a:chOff x="3184451" y="1796902"/>
                <a:chExt cx="2328530" cy="1800000"/>
              </a:xfrm>
            </p:grpSpPr>
            <p:sp>
              <p:nvSpPr>
                <p:cNvPr id="134" name="직사각형 133">
                  <a:extLst>
                    <a:ext uri="{FF2B5EF4-FFF2-40B4-BE49-F238E27FC236}">
                      <a16:creationId xmlns:a16="http://schemas.microsoft.com/office/drawing/2014/main" id="{1B4BC953-7A76-492D-838E-C9A7A59E68C7}"/>
                    </a:ext>
                  </a:extLst>
                </p:cNvPr>
                <p:cNvSpPr/>
                <p:nvPr/>
              </p:nvSpPr>
              <p:spPr>
                <a:xfrm>
                  <a:off x="3448716" y="1796902"/>
                  <a:ext cx="1800000" cy="1800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19164"/>
                    </a:gs>
                    <a:gs pos="23000">
                      <a:srgbClr val="E4CF9E"/>
                    </a:gs>
                    <a:gs pos="50000">
                      <a:srgbClr val="EAD6A4"/>
                    </a:gs>
                    <a:gs pos="75000">
                      <a:srgbClr val="E4CF9E"/>
                    </a:gs>
                    <a:gs pos="98000">
                      <a:srgbClr val="C19164"/>
                    </a:gs>
                  </a:gsLst>
                  <a:lin ang="0" scaled="1"/>
                  <a:tileRect/>
                </a:gradFill>
                <a:ln w="25400">
                  <a:solidFill>
                    <a:srgbClr val="A9745C">
                      <a:alpha val="76000"/>
                    </a:srgb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cxnSp>
              <p:nvCxnSpPr>
                <p:cNvPr id="135" name="직선 연결선 134">
                  <a:extLst>
                    <a:ext uri="{FF2B5EF4-FFF2-40B4-BE49-F238E27FC236}">
                      <a16:creationId xmlns:a16="http://schemas.microsoft.com/office/drawing/2014/main" id="{8BCFD135-912F-4B74-89DF-5CB2D5F8BD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4451" y="2704214"/>
                  <a:ext cx="2328530" cy="0"/>
                </a:xfrm>
                <a:prstGeom prst="line">
                  <a:avLst/>
                </a:prstGeom>
                <a:ln w="25400">
                  <a:gradFill>
                    <a:gsLst>
                      <a:gs pos="0">
                        <a:srgbClr val="815646"/>
                      </a:gs>
                      <a:gs pos="23000">
                        <a:srgbClr val="A87A5C"/>
                      </a:gs>
                      <a:gs pos="50000">
                        <a:srgbClr val="7B5040"/>
                      </a:gs>
                      <a:gs pos="75000">
                        <a:srgbClr val="A87A5C"/>
                      </a:gs>
                      <a:gs pos="100000">
                        <a:srgbClr val="815646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EF73D979-78F1-4028-A5BC-F4E6E672B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8716" y="1531089"/>
                <a:ext cx="0" cy="2413590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815646"/>
                    </a:gs>
                    <a:gs pos="26000">
                      <a:srgbClr val="A87A5C"/>
                    </a:gs>
                    <a:gs pos="53000">
                      <a:srgbClr val="7B5040"/>
                    </a:gs>
                    <a:gs pos="100000">
                      <a:srgbClr val="815646"/>
                    </a:gs>
                    <a:gs pos="77000">
                      <a:srgbClr val="A87A5C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708BFEB-9475-4503-A4A0-115F4552E4FA}"/>
                </a:ext>
              </a:extLst>
            </p:cNvPr>
            <p:cNvSpPr txBox="1"/>
            <p:nvPr/>
          </p:nvSpPr>
          <p:spPr>
            <a:xfrm>
              <a:off x="2509284" y="1552353"/>
              <a:ext cx="431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club.model.dto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sp>
        <p:nvSpPr>
          <p:cNvPr id="137" name="말풍선: 사각형 136">
            <a:extLst>
              <a:ext uri="{FF2B5EF4-FFF2-40B4-BE49-F238E27FC236}">
                <a16:creationId xmlns:a16="http://schemas.microsoft.com/office/drawing/2014/main" id="{ADA11C9E-C5E9-4A72-A7B7-DBD40A880970}"/>
              </a:ext>
            </a:extLst>
          </p:cNvPr>
          <p:cNvSpPr/>
          <p:nvPr/>
        </p:nvSpPr>
        <p:spPr>
          <a:xfrm rot="5400000">
            <a:off x="7256564" y="1961331"/>
            <a:ext cx="2880000" cy="3600000"/>
          </a:xfrm>
          <a:prstGeom prst="wedgeRectCallout">
            <a:avLst>
              <a:gd name="adj1" fmla="val 55493"/>
              <a:gd name="adj2" fmla="val 87525"/>
            </a:avLst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>
              <a:lnSpc>
                <a:spcPct val="150000"/>
              </a:lnSpc>
              <a:defRPr/>
            </a:pPr>
            <a:r>
              <a:rPr lang="en-US" altLang="ko-KR" dirty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   </a:t>
            </a:r>
            <a:r>
              <a:rPr lang="ko-KR" altLang="en-US" dirty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회계 장부 등록</a:t>
            </a:r>
            <a:r>
              <a:rPr lang="en-US" altLang="ko-KR" dirty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dirty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	</a:t>
            </a:r>
            <a:r>
              <a:rPr lang="ko-KR" altLang="en-US" dirty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연도별</a:t>
            </a:r>
            <a:r>
              <a:rPr lang="en-US" altLang="ko-KR" dirty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월별 필터 등</a:t>
            </a:r>
            <a:endParaRPr lang="en-US" altLang="ko-KR" dirty="0">
              <a:solidFill>
                <a:prstClr val="black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dirty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	8</a:t>
            </a:r>
            <a:r>
              <a:rPr lang="ko-KR" altLang="en-US" dirty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 </a:t>
            </a:r>
            <a:r>
              <a:rPr lang="en-US" altLang="ko-KR" dirty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class</a:t>
            </a:r>
            <a:endParaRPr lang="ko-KR" altLang="en-US" dirty="0">
              <a:solidFill>
                <a:prstClr val="black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	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목욕탕L" panose="02020600000000000000" pitchFamily="18" charset="-127"/>
              <a:ea typeface="a옛날목욕탕L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185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A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D665C5F-3FF5-409E-9743-F30E7DAC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CFA40E-687A-4F2A-A4D7-0F17F38124D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1FAE8A-EEB6-4317-A953-6B952F396316}"/>
              </a:ext>
            </a:extLst>
          </p:cNvPr>
          <p:cNvSpPr/>
          <p:nvPr/>
        </p:nvSpPr>
        <p:spPr>
          <a:xfrm>
            <a:off x="0" y="2604977"/>
            <a:ext cx="12192000" cy="189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2.</a:t>
            </a:r>
            <a:r>
              <a:rPr lang="ko-KR" altLang="en-US" sz="72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기능별 세부 내용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10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A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4333CBC-1D85-4316-9C3E-97F6FAD8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ffectLst>
            <a:softEdge rad="31750"/>
          </a:effectLst>
        </p:spPr>
        <p:txBody>
          <a:bodyPr/>
          <a:lstStyle/>
          <a:p>
            <a:fld id="{68CFA40E-687A-4F2A-A4D7-0F17F38124DD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AFAF808-3E4F-4EAB-87B3-5B33D4593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571" y="1809000"/>
            <a:ext cx="8280859" cy="324000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F3F31584-B71F-41BD-85B9-DF0E1DFC237F}"/>
              </a:ext>
            </a:extLst>
          </p:cNvPr>
          <p:cNvSpPr txBox="1">
            <a:spLocks/>
          </p:cNvSpPr>
          <p:nvPr/>
        </p:nvSpPr>
        <p:spPr>
          <a:xfrm>
            <a:off x="182330" y="125124"/>
            <a:ext cx="5421028" cy="1402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>
                <a:solidFill>
                  <a:prstClr val="white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C. </a:t>
            </a:r>
            <a:r>
              <a:rPr lang="ko-KR" altLang="en-US" sz="5400" dirty="0">
                <a:solidFill>
                  <a:prstClr val="white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회계 관리</a:t>
            </a:r>
          </a:p>
        </p:txBody>
      </p:sp>
    </p:spTree>
    <p:extLst>
      <p:ext uri="{BB962C8B-B14F-4D97-AF65-F5344CB8AC3E}">
        <p14:creationId xmlns:p14="http://schemas.microsoft.com/office/powerpoint/2010/main" val="3059983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A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4333CBC-1D85-4316-9C3E-97F6FAD8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ffectLst>
            <a:softEdge rad="31750"/>
          </a:effectLst>
        </p:spPr>
        <p:txBody>
          <a:bodyPr/>
          <a:lstStyle/>
          <a:p>
            <a:fld id="{68CFA40E-687A-4F2A-A4D7-0F17F38124DD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670A14-4B14-47A2-B207-59287962A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570" y="1810095"/>
            <a:ext cx="8280473" cy="323890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5DECC5A-DFB3-4D50-88CE-A41FFFDFD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571" y="1809000"/>
            <a:ext cx="8280859" cy="324000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E49E22A1-B9B9-4056-A7E0-8D4E92B16DA4}"/>
              </a:ext>
            </a:extLst>
          </p:cNvPr>
          <p:cNvSpPr txBox="1">
            <a:spLocks/>
          </p:cNvSpPr>
          <p:nvPr/>
        </p:nvSpPr>
        <p:spPr>
          <a:xfrm>
            <a:off x="182330" y="125124"/>
            <a:ext cx="5421028" cy="1402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>
                <a:solidFill>
                  <a:prstClr val="white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C. </a:t>
            </a:r>
            <a:r>
              <a:rPr lang="ko-KR" altLang="en-US" sz="5400" dirty="0">
                <a:solidFill>
                  <a:prstClr val="white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회계 관리</a:t>
            </a:r>
          </a:p>
        </p:txBody>
      </p:sp>
    </p:spTree>
    <p:extLst>
      <p:ext uri="{BB962C8B-B14F-4D97-AF65-F5344CB8AC3E}">
        <p14:creationId xmlns:p14="http://schemas.microsoft.com/office/powerpoint/2010/main" val="146695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A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4333CBC-1D85-4316-9C3E-97F6FAD8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ffectLst>
            <a:softEdge rad="31750"/>
          </a:effectLst>
        </p:spPr>
        <p:txBody>
          <a:bodyPr/>
          <a:lstStyle/>
          <a:p>
            <a:fld id="{68CFA40E-687A-4F2A-A4D7-0F17F38124DD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28D7E7-161E-4E7C-966A-2F772C0998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34" b="40686"/>
          <a:stretch/>
        </p:blipFill>
        <p:spPr>
          <a:xfrm>
            <a:off x="1955570" y="1809000"/>
            <a:ext cx="4614795" cy="2796363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1ECFAC8-726A-434D-B5F0-69930B98C8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571" y="1809000"/>
            <a:ext cx="8280859" cy="324000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777E51F-D37D-4150-8D1F-CA420E5B584F}"/>
              </a:ext>
            </a:extLst>
          </p:cNvPr>
          <p:cNvSpPr/>
          <p:nvPr/>
        </p:nvSpPr>
        <p:spPr>
          <a:xfrm>
            <a:off x="6092456" y="5263473"/>
            <a:ext cx="3423684" cy="786631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필요시 회계 연도 추가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4FD9EF6-87DA-4015-9DE8-521661AB4C66}"/>
              </a:ext>
            </a:extLst>
          </p:cNvPr>
          <p:cNvSpPr txBox="1">
            <a:spLocks/>
          </p:cNvSpPr>
          <p:nvPr/>
        </p:nvSpPr>
        <p:spPr>
          <a:xfrm>
            <a:off x="182330" y="125124"/>
            <a:ext cx="5421028" cy="1402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>
                <a:solidFill>
                  <a:prstClr val="white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C. </a:t>
            </a:r>
            <a:r>
              <a:rPr lang="ko-KR" altLang="en-US" sz="5400" dirty="0">
                <a:solidFill>
                  <a:prstClr val="white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회계 관리</a:t>
            </a:r>
          </a:p>
        </p:txBody>
      </p:sp>
      <p:sp>
        <p:nvSpPr>
          <p:cNvPr id="11" name="모서리가 둥근 직사각형 3">
            <a:extLst>
              <a:ext uri="{FF2B5EF4-FFF2-40B4-BE49-F238E27FC236}">
                <a16:creationId xmlns:a16="http://schemas.microsoft.com/office/drawing/2014/main" id="{AB802EAE-CDB4-4A1B-87B8-38E94491B8D7}"/>
              </a:ext>
            </a:extLst>
          </p:cNvPr>
          <p:cNvSpPr/>
          <p:nvPr/>
        </p:nvSpPr>
        <p:spPr>
          <a:xfrm>
            <a:off x="10558886" y="2984678"/>
            <a:ext cx="1476161" cy="888643"/>
          </a:xfrm>
          <a:prstGeom prst="roundRect">
            <a:avLst/>
          </a:pr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F51026-A7C3-4A21-99BC-4C51496CFF79}"/>
              </a:ext>
            </a:extLst>
          </p:cNvPr>
          <p:cNvSpPr txBox="1"/>
          <p:nvPr/>
        </p:nvSpPr>
        <p:spPr>
          <a:xfrm>
            <a:off x="10356112" y="2966545"/>
            <a:ext cx="1845568" cy="88864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회원 관리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939140-F8C1-4B05-97B4-6D6C0AC0D7E5}"/>
              </a:ext>
            </a:extLst>
          </p:cNvPr>
          <p:cNvSpPr txBox="1"/>
          <p:nvPr/>
        </p:nvSpPr>
        <p:spPr>
          <a:xfrm>
            <a:off x="10356112" y="4108021"/>
            <a:ext cx="1845568" cy="88864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공지 사항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4FF854-0702-4D5A-82F1-65901A832F90}"/>
              </a:ext>
            </a:extLst>
          </p:cNvPr>
          <p:cNvSpPr txBox="1"/>
          <p:nvPr/>
        </p:nvSpPr>
        <p:spPr>
          <a:xfrm>
            <a:off x="10356112" y="5231364"/>
            <a:ext cx="1845568" cy="88864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회계 관리</a:t>
            </a:r>
            <a:endParaRPr lang="en-US" altLang="ko-KR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5" name="모서리가 둥근 직사각형 10">
            <a:extLst>
              <a:ext uri="{FF2B5EF4-FFF2-40B4-BE49-F238E27FC236}">
                <a16:creationId xmlns:a16="http://schemas.microsoft.com/office/drawing/2014/main" id="{5350898E-B167-4EDF-AC76-0B775A94EB75}"/>
              </a:ext>
            </a:extLst>
          </p:cNvPr>
          <p:cNvSpPr/>
          <p:nvPr/>
        </p:nvSpPr>
        <p:spPr>
          <a:xfrm>
            <a:off x="10558886" y="5231364"/>
            <a:ext cx="1476161" cy="88864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6" name="모서리가 둥근 직사각형 12">
            <a:extLst>
              <a:ext uri="{FF2B5EF4-FFF2-40B4-BE49-F238E27FC236}">
                <a16:creationId xmlns:a16="http://schemas.microsoft.com/office/drawing/2014/main" id="{A6A9B610-7663-4963-B234-305468BD4A07}"/>
              </a:ext>
            </a:extLst>
          </p:cNvPr>
          <p:cNvSpPr/>
          <p:nvPr/>
        </p:nvSpPr>
        <p:spPr>
          <a:xfrm>
            <a:off x="10558886" y="4108020"/>
            <a:ext cx="1476161" cy="888643"/>
          </a:xfrm>
          <a:prstGeom prst="roundRect">
            <a:avLst/>
          </a:pr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669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7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A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6E852C-E881-41FA-86C7-D13D2A52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A40E-687A-4F2A-A4D7-0F17F38124DD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AEF0CD-520E-4AF2-85EA-41CA6BCC085A}"/>
              </a:ext>
            </a:extLst>
          </p:cNvPr>
          <p:cNvSpPr/>
          <p:nvPr/>
        </p:nvSpPr>
        <p:spPr>
          <a:xfrm>
            <a:off x="10398643" y="0"/>
            <a:ext cx="1793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098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A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05520AE-9CB7-4E8C-BA6B-339583D2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ffectLst>
            <a:softEdge rad="31750"/>
          </a:effectLst>
        </p:spPr>
        <p:txBody>
          <a:bodyPr/>
          <a:lstStyle/>
          <a:p>
            <a:fld id="{68CFA40E-687A-4F2A-A4D7-0F17F38124DD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ABBEB7-1CA2-4755-9E37-2C7C70B347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68" r="62315" b="12383"/>
          <a:stretch/>
        </p:blipFill>
        <p:spPr>
          <a:xfrm>
            <a:off x="1955570" y="1809000"/>
            <a:ext cx="5615763" cy="2860158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4B850F6-F3A8-414E-8A37-3AAA46712E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571" y="1809000"/>
            <a:ext cx="8280859" cy="324000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639A54E-8458-4C7F-8D9B-3509E62B4E09}"/>
              </a:ext>
            </a:extLst>
          </p:cNvPr>
          <p:cNvSpPr/>
          <p:nvPr/>
        </p:nvSpPr>
        <p:spPr>
          <a:xfrm>
            <a:off x="6092456" y="5263473"/>
            <a:ext cx="3423684" cy="786631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연도별</a:t>
            </a:r>
            <a:r>
              <a:rPr lang="en-US" altLang="ko-KR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월별 필터 기능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3705340-F1BF-41B6-A5F9-E42113DE591C}"/>
              </a:ext>
            </a:extLst>
          </p:cNvPr>
          <p:cNvSpPr txBox="1">
            <a:spLocks/>
          </p:cNvSpPr>
          <p:nvPr/>
        </p:nvSpPr>
        <p:spPr>
          <a:xfrm>
            <a:off x="182330" y="125124"/>
            <a:ext cx="5421028" cy="1402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>
                <a:solidFill>
                  <a:prstClr val="white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C. </a:t>
            </a:r>
            <a:r>
              <a:rPr lang="ko-KR" altLang="en-US" sz="5400" dirty="0">
                <a:solidFill>
                  <a:prstClr val="white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회계 관리</a:t>
            </a:r>
          </a:p>
        </p:txBody>
      </p:sp>
    </p:spTree>
    <p:extLst>
      <p:ext uri="{BB962C8B-B14F-4D97-AF65-F5344CB8AC3E}">
        <p14:creationId xmlns:p14="http://schemas.microsoft.com/office/powerpoint/2010/main" val="1480820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A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2B37535-1C29-4FF6-9172-8DF146EDE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218" y="1871152"/>
            <a:ext cx="8539563" cy="3115696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99D6838-F15C-4BFA-9DA1-0EE26FF0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ffectLst>
            <a:softEdge rad="31750"/>
          </a:effectLst>
        </p:spPr>
        <p:txBody>
          <a:bodyPr/>
          <a:lstStyle/>
          <a:p>
            <a:fld id="{68CFA40E-687A-4F2A-A4D7-0F17F38124DD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82824-D193-4FA5-A930-7190B311B6C8}"/>
              </a:ext>
            </a:extLst>
          </p:cNvPr>
          <p:cNvSpPr/>
          <p:nvPr/>
        </p:nvSpPr>
        <p:spPr>
          <a:xfrm>
            <a:off x="9516140" y="2147777"/>
            <a:ext cx="191386" cy="232853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E49C6A-5400-4525-808E-6E4FC9F35645}"/>
              </a:ext>
            </a:extLst>
          </p:cNvPr>
          <p:cNvSpPr/>
          <p:nvPr/>
        </p:nvSpPr>
        <p:spPr>
          <a:xfrm>
            <a:off x="4540101" y="4550735"/>
            <a:ext cx="4593265" cy="35087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F1F4CE-2BCE-49CB-B388-6A97107248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219" y="1871152"/>
            <a:ext cx="8539563" cy="3115696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86F48C1-A984-4CA0-9614-E27AFCC0042E}"/>
              </a:ext>
            </a:extLst>
          </p:cNvPr>
          <p:cNvSpPr/>
          <p:nvPr/>
        </p:nvSpPr>
        <p:spPr>
          <a:xfrm>
            <a:off x="6092456" y="5263473"/>
            <a:ext cx="3423684" cy="786631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체크박스 체크 시 선택합계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4E7A1A2-2B7E-4B6F-81CA-9908E2898962}"/>
              </a:ext>
            </a:extLst>
          </p:cNvPr>
          <p:cNvSpPr txBox="1">
            <a:spLocks/>
          </p:cNvSpPr>
          <p:nvPr/>
        </p:nvSpPr>
        <p:spPr>
          <a:xfrm>
            <a:off x="182330" y="125124"/>
            <a:ext cx="5421028" cy="1402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>
                <a:solidFill>
                  <a:prstClr val="white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C. </a:t>
            </a:r>
            <a:r>
              <a:rPr lang="ko-KR" altLang="en-US" sz="5400" dirty="0">
                <a:solidFill>
                  <a:prstClr val="white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회계 관리</a:t>
            </a:r>
          </a:p>
        </p:txBody>
      </p:sp>
    </p:spTree>
    <p:extLst>
      <p:ext uri="{BB962C8B-B14F-4D97-AF65-F5344CB8AC3E}">
        <p14:creationId xmlns:p14="http://schemas.microsoft.com/office/powerpoint/2010/main" val="4106584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A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5D1DAF-8F53-47B2-B1EB-91D8A2C3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A40E-687A-4F2A-A4D7-0F17F38124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CF915-6E71-460D-B3D1-B09211384DA4}"/>
              </a:ext>
            </a:extLst>
          </p:cNvPr>
          <p:cNvSpPr txBox="1"/>
          <p:nvPr/>
        </p:nvSpPr>
        <p:spPr>
          <a:xfrm>
            <a:off x="0" y="276728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		 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B880B-404A-4559-AE75-9E3C60C82D44}"/>
              </a:ext>
            </a:extLst>
          </p:cNvPr>
          <p:cNvSpPr txBox="1"/>
          <p:nvPr/>
        </p:nvSpPr>
        <p:spPr>
          <a:xfrm>
            <a:off x="6751675" y="2521059"/>
            <a:ext cx="3067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Club</a:t>
            </a:r>
            <a:endParaRPr lang="ko-KR" altLang="en-US" sz="96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AADC88-71AF-4689-958F-485C98143F15}"/>
              </a:ext>
            </a:extLst>
          </p:cNvPr>
          <p:cNvSpPr txBox="1"/>
          <p:nvPr/>
        </p:nvSpPr>
        <p:spPr>
          <a:xfrm>
            <a:off x="4562076" y="4090719"/>
            <a:ext cx="306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동호회 관리 사이트</a:t>
            </a:r>
          </a:p>
        </p:txBody>
      </p:sp>
    </p:spTree>
    <p:extLst>
      <p:ext uri="{BB962C8B-B14F-4D97-AF65-F5344CB8AC3E}">
        <p14:creationId xmlns:p14="http://schemas.microsoft.com/office/powerpoint/2010/main" val="262730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4 -4.44444E-6 L -0.17956 -0.0011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6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A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3A92D0B-FD3A-4373-82F2-A7140FF8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A40E-687A-4F2A-A4D7-0F17F38124DD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ADAC9F-9F16-48A1-B86E-B47A35F76F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"/>
          <a:stretch/>
        </p:blipFill>
        <p:spPr>
          <a:xfrm>
            <a:off x="1957494" y="1699896"/>
            <a:ext cx="3518258" cy="4287548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A3B02F5-505C-4B54-8A47-1F8302F79C58}"/>
              </a:ext>
            </a:extLst>
          </p:cNvPr>
          <p:cNvSpPr/>
          <p:nvPr/>
        </p:nvSpPr>
        <p:spPr>
          <a:xfrm>
            <a:off x="6096000" y="3136961"/>
            <a:ext cx="3423684" cy="1158592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-</a:t>
            </a:r>
            <a:r>
              <a: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엑셀에 내역 추가 및 삭제</a:t>
            </a:r>
            <a:endParaRPr lang="en-US" altLang="ko-KR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-</a:t>
            </a:r>
            <a:r>
              <a: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추가한 셀을 선택 시 </a:t>
            </a:r>
            <a:endParaRPr lang="en-US" altLang="ko-KR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삭제된다</a:t>
            </a:r>
            <a:r>
              <a:rPr lang="en-US" altLang="ko-KR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03C29C5-5A71-43A8-818E-DA95170D6E31}"/>
              </a:ext>
            </a:extLst>
          </p:cNvPr>
          <p:cNvCxnSpPr/>
          <p:nvPr/>
        </p:nvCxnSpPr>
        <p:spPr>
          <a:xfrm>
            <a:off x="2753833" y="4954772"/>
            <a:ext cx="1626781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D6CC541D-4A95-4FDC-8AF3-E8BA030380C4}"/>
              </a:ext>
            </a:extLst>
          </p:cNvPr>
          <p:cNvSpPr txBox="1">
            <a:spLocks/>
          </p:cNvSpPr>
          <p:nvPr/>
        </p:nvSpPr>
        <p:spPr>
          <a:xfrm>
            <a:off x="182330" y="125124"/>
            <a:ext cx="5421028" cy="1402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>
                <a:solidFill>
                  <a:prstClr val="white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c. </a:t>
            </a:r>
            <a:r>
              <a:rPr lang="ko-KR" altLang="en-US" sz="5400" dirty="0">
                <a:solidFill>
                  <a:prstClr val="white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회계 관리</a:t>
            </a:r>
          </a:p>
        </p:txBody>
      </p:sp>
    </p:spTree>
    <p:extLst>
      <p:ext uri="{BB962C8B-B14F-4D97-AF65-F5344CB8AC3E}">
        <p14:creationId xmlns:p14="http://schemas.microsoft.com/office/powerpoint/2010/main" val="1889069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A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D665C5F-3FF5-409E-9743-F30E7DAC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A40E-687A-4F2A-A4D7-0F17F38124DD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5ABBBE-30E2-41E6-BF34-8F66CFC05163}"/>
              </a:ext>
            </a:extLst>
          </p:cNvPr>
          <p:cNvSpPr/>
          <p:nvPr/>
        </p:nvSpPr>
        <p:spPr>
          <a:xfrm>
            <a:off x="0" y="2604977"/>
            <a:ext cx="12192000" cy="189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3.Q&amp;A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616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DDA19F-5427-4F54-891A-177960C2CF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2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95251D-937A-40F0-A7C4-2363709CD0CB}"/>
              </a:ext>
            </a:extLst>
          </p:cNvPr>
          <p:cNvSpPr/>
          <p:nvPr/>
        </p:nvSpPr>
        <p:spPr>
          <a:xfrm>
            <a:off x="1071282" y="1324535"/>
            <a:ext cx="9744635" cy="5174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주제 선정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동호회 관리 사이트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주제 선정 동기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동호회 임원들의 관리를 수월하게 하고 싶었다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필요한 내용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u="sng" dirty="0">
                <a:solidFill>
                  <a:schemeClr val="tx1"/>
                </a:solidFill>
              </a:rPr>
              <a:t>@ </a:t>
            </a:r>
            <a:r>
              <a:rPr lang="ko-KR" altLang="en-US" u="sng" dirty="0">
                <a:solidFill>
                  <a:schemeClr val="tx1"/>
                </a:solidFill>
              </a:rPr>
              <a:t>회장이 </a:t>
            </a:r>
            <a:r>
              <a:rPr lang="ko-KR" altLang="en-US" u="sng" dirty="0" err="1">
                <a:solidFill>
                  <a:schemeClr val="tx1"/>
                </a:solidFill>
              </a:rPr>
              <a:t>누구인</a:t>
            </a:r>
            <a:r>
              <a:rPr lang="ko-KR" altLang="en-US" u="sng" dirty="0">
                <a:solidFill>
                  <a:schemeClr val="tx1"/>
                </a:solidFill>
              </a:rPr>
              <a:t> 지</a:t>
            </a:r>
            <a:r>
              <a:rPr lang="en-US" altLang="ko-KR" u="sng" dirty="0">
                <a:solidFill>
                  <a:schemeClr val="tx1"/>
                </a:solidFill>
              </a:rPr>
              <a:t>, </a:t>
            </a:r>
            <a:r>
              <a:rPr lang="ko-KR" altLang="en-US" u="sng" dirty="0">
                <a:solidFill>
                  <a:schemeClr val="tx1"/>
                </a:solidFill>
              </a:rPr>
              <a:t>임원은 누구인지</a:t>
            </a:r>
            <a:r>
              <a:rPr lang="en-US" altLang="ko-KR" u="sng" dirty="0">
                <a:solidFill>
                  <a:schemeClr val="tx1"/>
                </a:solidFill>
              </a:rPr>
              <a:t>, </a:t>
            </a:r>
            <a:r>
              <a:rPr lang="ko-KR" altLang="en-US" u="sng" dirty="0">
                <a:solidFill>
                  <a:schemeClr val="tx1"/>
                </a:solidFill>
              </a:rPr>
              <a:t>회계</a:t>
            </a:r>
            <a:r>
              <a:rPr lang="en-US" altLang="ko-KR" u="sng" dirty="0">
                <a:solidFill>
                  <a:schemeClr val="tx1"/>
                </a:solidFill>
              </a:rPr>
              <a:t>, </a:t>
            </a:r>
            <a:r>
              <a:rPr lang="ko-KR" altLang="en-US" u="sng" dirty="0">
                <a:solidFill>
                  <a:schemeClr val="tx1"/>
                </a:solidFill>
              </a:rPr>
              <a:t>총무</a:t>
            </a:r>
            <a:r>
              <a:rPr lang="en-US" altLang="ko-KR" u="sng" dirty="0">
                <a:solidFill>
                  <a:schemeClr val="tx1"/>
                </a:solidFill>
              </a:rPr>
              <a:t> -&gt; </a:t>
            </a:r>
          </a:p>
          <a:p>
            <a:pPr algn="ctr"/>
            <a:r>
              <a:rPr lang="ko-KR" altLang="en-US" u="sng" dirty="0">
                <a:solidFill>
                  <a:srgbClr val="C00000"/>
                </a:solidFill>
              </a:rPr>
              <a:t>회원 테이블에 등급 컬럼 추가</a:t>
            </a:r>
            <a:endParaRPr lang="en-US" altLang="ko-KR" u="sng" dirty="0">
              <a:solidFill>
                <a:srgbClr val="C00000"/>
              </a:solidFill>
            </a:endParaRPr>
          </a:p>
          <a:p>
            <a:pPr algn="ctr"/>
            <a:r>
              <a:rPr lang="en-US" altLang="ko-KR" u="sng" dirty="0">
                <a:solidFill>
                  <a:schemeClr val="tx1"/>
                </a:solidFill>
              </a:rPr>
              <a:t>@ </a:t>
            </a:r>
            <a:r>
              <a:rPr lang="ko-KR" altLang="en-US" u="sng" dirty="0">
                <a:solidFill>
                  <a:srgbClr val="C00000"/>
                </a:solidFill>
              </a:rPr>
              <a:t>회원가입 기능 추가</a:t>
            </a:r>
            <a:r>
              <a:rPr lang="en-US" altLang="ko-KR" u="sng" dirty="0">
                <a:solidFill>
                  <a:schemeClr val="tx1"/>
                </a:solidFill>
              </a:rPr>
              <a:t> (Ajax </a:t>
            </a:r>
            <a:r>
              <a:rPr lang="ko-KR" altLang="en-US" u="sng" dirty="0">
                <a:solidFill>
                  <a:schemeClr val="tx1"/>
                </a:solidFill>
              </a:rPr>
              <a:t>회원가입 중복검사</a:t>
            </a:r>
            <a:r>
              <a:rPr lang="en-US" altLang="ko-KR" u="sng" dirty="0">
                <a:solidFill>
                  <a:schemeClr val="tx1"/>
                </a:solidFill>
              </a:rPr>
              <a:t>)</a:t>
            </a:r>
            <a:endParaRPr lang="en-US" altLang="ko-KR" u="sng" dirty="0">
              <a:solidFill>
                <a:srgbClr val="C00000"/>
              </a:solidFill>
            </a:endParaRPr>
          </a:p>
          <a:p>
            <a:pPr algn="ctr"/>
            <a:r>
              <a:rPr lang="en-US" altLang="ko-KR" u="sng" dirty="0">
                <a:solidFill>
                  <a:schemeClr val="tx1"/>
                </a:solidFill>
              </a:rPr>
              <a:t>@ </a:t>
            </a:r>
            <a:r>
              <a:rPr lang="ko-KR" altLang="en-US" u="sng" dirty="0">
                <a:solidFill>
                  <a:srgbClr val="C00000"/>
                </a:solidFill>
              </a:rPr>
              <a:t>공지사항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방명록 게시판</a:t>
            </a:r>
            <a:endParaRPr lang="en-US" altLang="ko-KR" dirty="0">
              <a:solidFill>
                <a:srgbClr val="C00000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@</a:t>
            </a:r>
            <a:r>
              <a:rPr lang="ko-KR" altLang="en-US" dirty="0">
                <a:solidFill>
                  <a:schemeClr val="tx1"/>
                </a:solidFill>
              </a:rPr>
              <a:t>출석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u="sng" dirty="0">
                <a:solidFill>
                  <a:schemeClr val="tx1"/>
                </a:solidFill>
              </a:rPr>
              <a:t>@</a:t>
            </a:r>
            <a:r>
              <a:rPr lang="ko-KR" altLang="en-US" u="sng" dirty="0">
                <a:solidFill>
                  <a:srgbClr val="C00000"/>
                </a:solidFill>
              </a:rPr>
              <a:t>회계 임원용 장부 게시판</a:t>
            </a:r>
            <a:endParaRPr lang="en-US" altLang="ko-KR" u="sng" dirty="0">
              <a:solidFill>
                <a:srgbClr val="C00000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@</a:t>
            </a:r>
            <a:r>
              <a:rPr lang="ko-KR" altLang="en-US" dirty="0">
                <a:solidFill>
                  <a:schemeClr val="tx1"/>
                </a:solidFill>
              </a:rPr>
              <a:t>운영비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회비</a:t>
            </a:r>
            <a:endParaRPr lang="en-US" altLang="ko-KR" dirty="0">
              <a:solidFill>
                <a:srgbClr val="C00000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@</a:t>
            </a:r>
            <a:r>
              <a:rPr lang="ko-KR" altLang="en-US" dirty="0">
                <a:solidFill>
                  <a:srgbClr val="C00000"/>
                </a:solidFill>
              </a:rPr>
              <a:t>동호회 소개 페이지</a:t>
            </a:r>
            <a:r>
              <a:rPr lang="en-US" altLang="ko-KR" dirty="0">
                <a:solidFill>
                  <a:schemeClr val="tx1"/>
                </a:solidFill>
              </a:rPr>
              <a:t>(ex)</a:t>
            </a:r>
            <a:r>
              <a:rPr lang="ko-KR" altLang="en-US" dirty="0">
                <a:solidFill>
                  <a:schemeClr val="tx1"/>
                </a:solidFill>
              </a:rPr>
              <a:t> 로고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비전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기타 등등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,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577D75-9052-4B04-B097-5B6A3057A81C}"/>
              </a:ext>
            </a:extLst>
          </p:cNvPr>
          <p:cNvSpPr txBox="1"/>
          <p:nvPr/>
        </p:nvSpPr>
        <p:spPr>
          <a:xfrm>
            <a:off x="457200" y="595745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en-US" altLang="ko-KR" dirty="0"/>
              <a:t>Project(11.22~12.06, </a:t>
            </a:r>
            <a:r>
              <a:rPr lang="ko-KR" altLang="en-US" dirty="0"/>
              <a:t>발표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06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8598E99-CC4A-4FC8-BDD0-8D9F9A28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A40E-687A-4F2A-A4D7-0F17F38124DD}" type="slidenum">
              <a:rPr lang="ko-KR" altLang="en-US" smtClean="0">
                <a:solidFill>
                  <a:schemeClr val="tx1"/>
                </a:solidFill>
              </a:rPr>
              <a:t>22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328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DDA19F-5427-4F54-891A-177960C2CF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2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95251D-937A-40F0-A7C4-2363709CD0CB}"/>
              </a:ext>
            </a:extLst>
          </p:cNvPr>
          <p:cNvSpPr/>
          <p:nvPr/>
        </p:nvSpPr>
        <p:spPr>
          <a:xfrm>
            <a:off x="1071282" y="1324535"/>
            <a:ext cx="9744635" cy="5174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>
                <a:solidFill>
                  <a:schemeClr val="tx1"/>
                </a:solidFill>
              </a:rPr>
              <a:t>@</a:t>
            </a:r>
            <a:r>
              <a:rPr lang="ko-KR" altLang="en-US" u="sng" dirty="0">
                <a:solidFill>
                  <a:srgbClr val="C00000"/>
                </a:solidFill>
              </a:rPr>
              <a:t>회원 테이블에 등급 컬럼 추가</a:t>
            </a:r>
            <a:endParaRPr lang="en-US" altLang="ko-KR" u="sng" dirty="0">
              <a:solidFill>
                <a:srgbClr val="C00000"/>
              </a:solidFill>
            </a:endParaRPr>
          </a:p>
          <a:p>
            <a:pPr algn="ctr"/>
            <a:r>
              <a:rPr lang="en-US" altLang="ko-KR" u="sng" dirty="0">
                <a:solidFill>
                  <a:schemeClr val="tx1"/>
                </a:solidFill>
              </a:rPr>
              <a:t>@ </a:t>
            </a:r>
            <a:r>
              <a:rPr lang="ko-KR" altLang="en-US" u="sng" dirty="0">
                <a:solidFill>
                  <a:srgbClr val="C00000"/>
                </a:solidFill>
              </a:rPr>
              <a:t>회원가입 기능 추가</a:t>
            </a:r>
            <a:r>
              <a:rPr lang="en-US" altLang="ko-KR" u="sng" dirty="0">
                <a:solidFill>
                  <a:schemeClr val="tx1"/>
                </a:solidFill>
              </a:rPr>
              <a:t> Ajax </a:t>
            </a:r>
            <a:r>
              <a:rPr lang="ko-KR" altLang="en-US" u="sng" dirty="0">
                <a:solidFill>
                  <a:schemeClr val="tx1"/>
                </a:solidFill>
              </a:rPr>
              <a:t>회원가입 중복검사</a:t>
            </a:r>
            <a:endParaRPr lang="en-US" altLang="ko-KR" u="sng" dirty="0">
              <a:solidFill>
                <a:srgbClr val="C00000"/>
              </a:solidFill>
            </a:endParaRPr>
          </a:p>
          <a:p>
            <a:pPr algn="ctr"/>
            <a:r>
              <a:rPr lang="en-US" altLang="ko-KR" u="sng" dirty="0">
                <a:solidFill>
                  <a:schemeClr val="tx1"/>
                </a:solidFill>
              </a:rPr>
              <a:t>@</a:t>
            </a:r>
            <a:r>
              <a:rPr lang="ko-KR" altLang="en-US" u="sng" dirty="0">
                <a:solidFill>
                  <a:srgbClr val="C00000"/>
                </a:solidFill>
              </a:rPr>
              <a:t>공지사항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방명록 게시판</a:t>
            </a:r>
            <a:endParaRPr lang="en-US" altLang="ko-KR" dirty="0">
              <a:solidFill>
                <a:srgbClr val="C00000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@</a:t>
            </a:r>
            <a:r>
              <a:rPr lang="ko-KR" altLang="en-US" dirty="0">
                <a:solidFill>
                  <a:srgbClr val="C00000"/>
                </a:solidFill>
              </a:rPr>
              <a:t>회계 임원용 장부 게시판</a:t>
            </a:r>
            <a:endParaRPr lang="en-US" altLang="ko-KR" dirty="0">
              <a:solidFill>
                <a:srgbClr val="C00000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@</a:t>
            </a:r>
            <a:r>
              <a:rPr lang="ko-KR" altLang="en-US" dirty="0">
                <a:solidFill>
                  <a:srgbClr val="C00000"/>
                </a:solidFill>
              </a:rPr>
              <a:t>회비</a:t>
            </a:r>
            <a:endParaRPr lang="en-US" altLang="ko-KR" dirty="0">
              <a:solidFill>
                <a:srgbClr val="C00000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@</a:t>
            </a:r>
            <a:r>
              <a:rPr lang="ko-KR" altLang="en-US" dirty="0">
                <a:solidFill>
                  <a:srgbClr val="C00000"/>
                </a:solidFill>
              </a:rPr>
              <a:t>동호회 소개 페이지</a:t>
            </a:r>
            <a:r>
              <a:rPr lang="en-US" altLang="ko-KR" dirty="0">
                <a:solidFill>
                  <a:schemeClr val="tx1"/>
                </a:solidFill>
              </a:rPr>
              <a:t>(ex)</a:t>
            </a:r>
            <a:r>
              <a:rPr lang="ko-KR" altLang="en-US" dirty="0">
                <a:solidFill>
                  <a:schemeClr val="tx1"/>
                </a:solidFill>
              </a:rPr>
              <a:t> 로고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비전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기타 등등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@</a:t>
            </a:r>
            <a:r>
              <a:rPr lang="ko-KR" altLang="en-US" dirty="0">
                <a:solidFill>
                  <a:schemeClr val="tx1"/>
                </a:solidFill>
              </a:rPr>
              <a:t>관리자 모드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577D75-9052-4B04-B097-5B6A3057A81C}"/>
              </a:ext>
            </a:extLst>
          </p:cNvPr>
          <p:cNvSpPr txBox="1"/>
          <p:nvPr/>
        </p:nvSpPr>
        <p:spPr>
          <a:xfrm>
            <a:off x="457200" y="595745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en-US" altLang="ko-KR" dirty="0"/>
              <a:t>Project(11.22~12.06, </a:t>
            </a:r>
            <a:r>
              <a:rPr lang="ko-KR" altLang="en-US" dirty="0"/>
              <a:t>발표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06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B994918-A856-48F6-939D-4C16C26BD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A40E-687A-4F2A-A4D7-0F17F38124DD}" type="slidenum">
              <a:rPr lang="ko-KR" altLang="en-US" smtClean="0">
                <a:solidFill>
                  <a:schemeClr val="tx1"/>
                </a:solidFill>
              </a:rPr>
              <a:t>23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450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DDA19F-5427-4F54-891A-177960C2CF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2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95251D-937A-40F0-A7C4-2363709CD0CB}"/>
              </a:ext>
            </a:extLst>
          </p:cNvPr>
          <p:cNvSpPr/>
          <p:nvPr/>
        </p:nvSpPr>
        <p:spPr>
          <a:xfrm>
            <a:off x="1071282" y="1324535"/>
            <a:ext cx="9744635" cy="1248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@package</a:t>
            </a:r>
            <a:r>
              <a:rPr lang="ko-KR" altLang="en-US" dirty="0">
                <a:solidFill>
                  <a:schemeClr val="tx1"/>
                </a:solidFill>
              </a:rPr>
              <a:t> 설계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club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577D75-9052-4B04-B097-5B6A3057A81C}"/>
              </a:ext>
            </a:extLst>
          </p:cNvPr>
          <p:cNvSpPr txBox="1"/>
          <p:nvPr/>
        </p:nvSpPr>
        <p:spPr>
          <a:xfrm>
            <a:off x="457200" y="595745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en-US" altLang="ko-KR" dirty="0"/>
              <a:t>Project(11.22~12.06, </a:t>
            </a:r>
            <a:r>
              <a:rPr lang="ko-KR" altLang="en-US" dirty="0"/>
              <a:t>발표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06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B994918-A856-48F6-939D-4C16C26BD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A40E-687A-4F2A-A4D7-0F17F38124DD}" type="slidenum">
              <a:rPr lang="ko-KR" altLang="en-US" smtClean="0">
                <a:solidFill>
                  <a:schemeClr val="tx1"/>
                </a:solidFill>
              </a:rPr>
              <a:t>24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2BCD07-5648-49F2-855C-DDA203D3B83E}"/>
              </a:ext>
            </a:extLst>
          </p:cNvPr>
          <p:cNvSpPr/>
          <p:nvPr/>
        </p:nvSpPr>
        <p:spPr>
          <a:xfrm>
            <a:off x="2094615" y="3319845"/>
            <a:ext cx="1616149" cy="708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6D76A9-5CD2-4241-BCE8-8CCCE38A3B21}"/>
              </a:ext>
            </a:extLst>
          </p:cNvPr>
          <p:cNvSpPr/>
          <p:nvPr/>
        </p:nvSpPr>
        <p:spPr>
          <a:xfrm>
            <a:off x="8004545" y="3314663"/>
            <a:ext cx="1616149" cy="708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7ADAE1-12F9-4043-B8D2-776327CD4892}"/>
              </a:ext>
            </a:extLst>
          </p:cNvPr>
          <p:cNvSpPr/>
          <p:nvPr/>
        </p:nvSpPr>
        <p:spPr>
          <a:xfrm>
            <a:off x="2073349" y="4298847"/>
            <a:ext cx="1616149" cy="708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AB6562-2D21-41A7-907D-5F20F3BDE3AB}"/>
              </a:ext>
            </a:extLst>
          </p:cNvPr>
          <p:cNvSpPr/>
          <p:nvPr/>
        </p:nvSpPr>
        <p:spPr>
          <a:xfrm>
            <a:off x="457200" y="4298847"/>
            <a:ext cx="1616149" cy="708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16011E-FF37-46D0-9E7D-C13AE3DD4387}"/>
              </a:ext>
            </a:extLst>
          </p:cNvPr>
          <p:cNvSpPr/>
          <p:nvPr/>
        </p:nvSpPr>
        <p:spPr>
          <a:xfrm>
            <a:off x="6425609" y="4284922"/>
            <a:ext cx="1616149" cy="708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C1A47D-7276-4812-8D9F-DCE643261583}"/>
              </a:ext>
            </a:extLst>
          </p:cNvPr>
          <p:cNvSpPr/>
          <p:nvPr/>
        </p:nvSpPr>
        <p:spPr>
          <a:xfrm>
            <a:off x="8296937" y="4298846"/>
            <a:ext cx="1616149" cy="708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DTO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21DA1186-5A80-4911-95D7-F5490EF4ED9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67719" y="2448245"/>
            <a:ext cx="3075880" cy="742192"/>
          </a:xfrm>
          <a:prstGeom prst="bentConnector3">
            <a:avLst>
              <a:gd name="adj1" fmla="val 2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FD03E4A-73CD-4412-8D86-90C8A368E8B9}"/>
              </a:ext>
            </a:extLst>
          </p:cNvPr>
          <p:cNvCxnSpPr/>
          <p:nvPr/>
        </p:nvCxnSpPr>
        <p:spPr>
          <a:xfrm>
            <a:off x="5943599" y="3190438"/>
            <a:ext cx="2869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C0B4B2-B184-4059-9446-7B3A81E89FBC}"/>
              </a:ext>
            </a:extLst>
          </p:cNvPr>
          <p:cNvSpPr/>
          <p:nvPr/>
        </p:nvSpPr>
        <p:spPr>
          <a:xfrm>
            <a:off x="2059644" y="4916206"/>
            <a:ext cx="1616149" cy="708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Member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2515E8-1125-42EF-BCC1-231BB8699001}"/>
              </a:ext>
            </a:extLst>
          </p:cNvPr>
          <p:cNvSpPr/>
          <p:nvPr/>
        </p:nvSpPr>
        <p:spPr>
          <a:xfrm>
            <a:off x="3324918" y="4912603"/>
            <a:ext cx="1616149" cy="708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076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DDA19F-5427-4F54-891A-177960C2CF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2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95251D-937A-40F0-A7C4-2363709CD0CB}"/>
              </a:ext>
            </a:extLst>
          </p:cNvPr>
          <p:cNvSpPr/>
          <p:nvPr/>
        </p:nvSpPr>
        <p:spPr>
          <a:xfrm>
            <a:off x="1071282" y="1324535"/>
            <a:ext cx="9744635" cy="5174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@</a:t>
            </a:r>
            <a:r>
              <a:rPr lang="ko-KR" altLang="en-US" dirty="0">
                <a:solidFill>
                  <a:schemeClr val="tx1"/>
                </a:solidFill>
              </a:rPr>
              <a:t>회원 </a:t>
            </a:r>
            <a:r>
              <a:rPr lang="en-US" altLang="ko-KR" dirty="0">
                <a:solidFill>
                  <a:schemeClr val="tx1"/>
                </a:solidFill>
              </a:rPr>
              <a:t>table </a:t>
            </a:r>
            <a:r>
              <a:rPr lang="ko-KR" altLang="en-US" dirty="0">
                <a:solidFill>
                  <a:schemeClr val="tx1"/>
                </a:solidFill>
              </a:rPr>
              <a:t>설계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123456789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Columns : 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아이디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비밀번호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생년월일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이메일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등급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성별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전화번호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우편번호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주소</a:t>
            </a:r>
            <a:r>
              <a:rPr lang="en-US" altLang="ko-KR" dirty="0">
                <a:solidFill>
                  <a:schemeClr val="tx1"/>
                </a:solidFill>
              </a:rPr>
              <a:t>1, </a:t>
            </a:r>
            <a:r>
              <a:rPr lang="ko-KR" altLang="en-US" dirty="0">
                <a:solidFill>
                  <a:schemeClr val="tx1"/>
                </a:solidFill>
              </a:rPr>
              <a:t>주소</a:t>
            </a:r>
            <a:r>
              <a:rPr lang="en-US" altLang="ko-KR" dirty="0">
                <a:solidFill>
                  <a:schemeClr val="tx1"/>
                </a:solidFill>
              </a:rPr>
              <a:t>2 ,</a:t>
            </a:r>
            <a:r>
              <a:rPr lang="ko-KR" altLang="en-US" dirty="0">
                <a:solidFill>
                  <a:schemeClr val="tx1"/>
                </a:solidFill>
              </a:rPr>
              <a:t>가입일자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컬럼명</a:t>
            </a:r>
            <a:r>
              <a:rPr lang="en-US" altLang="ko-KR" dirty="0">
                <a:solidFill>
                  <a:schemeClr val="tx1"/>
                </a:solidFill>
              </a:rPr>
              <a:t> : name, id, </a:t>
            </a:r>
            <a:r>
              <a:rPr lang="en-US" altLang="ko-KR" dirty="0" err="1">
                <a:solidFill>
                  <a:schemeClr val="tx1"/>
                </a:solidFill>
              </a:rPr>
              <a:t>passwd</a:t>
            </a:r>
            <a:r>
              <a:rPr lang="en-US" altLang="ko-KR" dirty="0">
                <a:solidFill>
                  <a:schemeClr val="tx1"/>
                </a:solidFill>
              </a:rPr>
              <a:t>, birth, email, grade, sex, </a:t>
            </a:r>
            <a:r>
              <a:rPr lang="en-US" altLang="ko-KR" dirty="0" err="1">
                <a:solidFill>
                  <a:schemeClr val="tx1"/>
                </a:solidFill>
              </a:rPr>
              <a:t>tel</a:t>
            </a:r>
            <a:r>
              <a:rPr lang="en-US" altLang="ko-KR" dirty="0">
                <a:solidFill>
                  <a:schemeClr val="tx1"/>
                </a:solidFill>
              </a:rPr>
              <a:t>, postcode,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address, 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reg_date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Type: varchar2(14), varchar2(14), varchar2(24), date, varchar2(24), varchar2(1), varchar2(1), varchar2(14),number(5), varchar2(60), varchar2(50), date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577D75-9052-4B04-B097-5B6A3057A81C}"/>
              </a:ext>
            </a:extLst>
          </p:cNvPr>
          <p:cNvSpPr txBox="1"/>
          <p:nvPr/>
        </p:nvSpPr>
        <p:spPr>
          <a:xfrm>
            <a:off x="457200" y="595745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en-US" altLang="ko-KR" dirty="0"/>
              <a:t>Project(11.22~12.06, </a:t>
            </a:r>
            <a:r>
              <a:rPr lang="ko-KR" altLang="en-US" dirty="0"/>
              <a:t>발표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06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28F2654-B6BC-4FFA-ACA6-0C7A1498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A40E-687A-4F2A-A4D7-0F17F38124DD}" type="slidenum">
              <a:rPr lang="ko-KR" altLang="en-US" smtClean="0">
                <a:solidFill>
                  <a:schemeClr val="tx1"/>
                </a:solidFill>
              </a:rPr>
              <a:t>25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87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DDA19F-5427-4F54-891A-177960C2CF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2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577D75-9052-4B04-B097-5B6A3057A81C}"/>
              </a:ext>
            </a:extLst>
          </p:cNvPr>
          <p:cNvSpPr txBox="1"/>
          <p:nvPr/>
        </p:nvSpPr>
        <p:spPr>
          <a:xfrm>
            <a:off x="457200" y="595745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en-US" altLang="ko-KR" dirty="0"/>
              <a:t>Project(11.22~12.06, </a:t>
            </a:r>
            <a:r>
              <a:rPr lang="ko-KR" altLang="en-US" dirty="0"/>
              <a:t>발표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06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28F2654-B6BC-4FFA-ACA6-0C7A1498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A40E-687A-4F2A-A4D7-0F17F38124DD}" type="slidenum">
              <a:rPr lang="ko-KR" altLang="en-US" smtClean="0">
                <a:solidFill>
                  <a:schemeClr val="tx1"/>
                </a:solidFill>
              </a:rPr>
              <a:t>26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1C476E4-2818-40BA-977B-22C09DC6C5FF}"/>
              </a:ext>
            </a:extLst>
          </p:cNvPr>
          <p:cNvSpPr/>
          <p:nvPr/>
        </p:nvSpPr>
        <p:spPr>
          <a:xfrm rot="1893077">
            <a:off x="2363185" y="4999069"/>
            <a:ext cx="1483744" cy="104643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err="1"/>
              <a:t>IdCheck</a:t>
            </a:r>
            <a:endParaRPr lang="ko-KR" altLang="en-US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112A3F0-1446-4B1C-84BD-C9EF2D1CC64C}"/>
              </a:ext>
            </a:extLst>
          </p:cNvPr>
          <p:cNvSpPr/>
          <p:nvPr/>
        </p:nvSpPr>
        <p:spPr>
          <a:xfrm rot="1893077">
            <a:off x="3022963" y="4999068"/>
            <a:ext cx="1483744" cy="104643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err="1"/>
              <a:t>MemberList</a:t>
            </a:r>
            <a:endParaRPr lang="ko-KR" altLang="en-US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827D02-24CF-4CBB-8E6C-594E56B3E905}"/>
              </a:ext>
            </a:extLst>
          </p:cNvPr>
          <p:cNvSpPr/>
          <p:nvPr/>
        </p:nvSpPr>
        <p:spPr>
          <a:xfrm rot="1893077">
            <a:off x="3726786" y="4999069"/>
            <a:ext cx="1483744" cy="104643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/>
              <a:t>Join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382D97-9611-4892-956A-A828D87D65C9}"/>
              </a:ext>
            </a:extLst>
          </p:cNvPr>
          <p:cNvSpPr/>
          <p:nvPr/>
        </p:nvSpPr>
        <p:spPr>
          <a:xfrm rot="1893077">
            <a:off x="4340400" y="4999068"/>
            <a:ext cx="1483744" cy="104643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err="1"/>
              <a:t>JoinForm</a:t>
            </a:r>
            <a:endParaRPr lang="ko-KR" altLang="en-US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57FEB8-2ED4-476E-8E35-B529ED9DFD32}"/>
              </a:ext>
            </a:extLst>
          </p:cNvPr>
          <p:cNvSpPr/>
          <p:nvPr/>
        </p:nvSpPr>
        <p:spPr>
          <a:xfrm rot="1893077">
            <a:off x="5022201" y="4999070"/>
            <a:ext cx="1483744" cy="104643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/>
              <a:t>Logout</a:t>
            </a:r>
            <a:endParaRPr lang="ko-KR" altLang="en-US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D0C410-9E70-4875-9559-FCE4827F5BD4}"/>
              </a:ext>
            </a:extLst>
          </p:cNvPr>
          <p:cNvSpPr/>
          <p:nvPr/>
        </p:nvSpPr>
        <p:spPr>
          <a:xfrm rot="1893077">
            <a:off x="5704001" y="4999068"/>
            <a:ext cx="1483744" cy="104643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/>
              <a:t>Login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817871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4.16667E-6 -1.85185E-6 L -4.16667E-6 -0.06574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8" presetClass="emph" presetSubtype="0" fill="remove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4.16667E-6 -0.06574 L -4.16667E-6 2.59259E-6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4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4.16667E-6 -1.85185E-6 L -4.16667E-6 -0.06574 " pathEditMode="relative" rAng="0" ptsTypes="AA">
                                      <p:cBhvr>
                                        <p:cTn id="1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8" presetClass="emph" presetSubtype="0" fill="remove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4.16667E-6 -0.06574 L -4.16667E-6 2.59259E-6 " pathEditMode="relative" rAng="0" ptsTypes="AA">
                                      <p:cBhvr>
                                        <p:cTn id="2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4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4.16667E-6 -1.85185E-6 L -4.16667E-6 -0.06574 " pathEditMode="relative" rAng="0" ptsTypes="AA">
                                      <p:cBhvr>
                                        <p:cTn id="22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8" presetClass="emph" presetSubtype="0" fill="remove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4.16667E-6 -0.06574 L -4.16667E-6 2.59259E-6 " pathEditMode="relative" rAng="0" ptsTypes="AA">
                                      <p:cBhvr>
                                        <p:cTn id="2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4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4.16667E-6 -1.85185E-6 L -4.16667E-6 -0.06574 " pathEditMode="relative" rAng="0" ptsTypes="AA">
                                      <p:cBhvr>
                                        <p:cTn id="30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8" presetClass="emph" presetSubtype="0" fill="remove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4.16667E-6 -0.06574 L -4.16667E-6 2.59259E-6 " pathEditMode="relative" rAng="0" ptsTypes="AA">
                                      <p:cBhvr>
                                        <p:cTn id="36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4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4.16667E-6 -1.85185E-6 L -4.16667E-6 -0.06574 " pathEditMode="relative" rAng="0" ptsTypes="AA">
                                      <p:cBhvr>
                                        <p:cTn id="3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8" presetClass="emph" presetSubtype="0" fill="remove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4.16667E-6 -0.06574 L -4.16667E-6 2.59259E-6 " pathEditMode="relative" rAng="0" ptsTypes="AA">
                                      <p:cBhvr>
                                        <p:cTn id="44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4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4.16667E-6 -1.85185E-6 L -4.16667E-6 -0.06574 " pathEditMode="relative" rAng="0" ptsTypes="AA">
                                      <p:cBhvr>
                                        <p:cTn id="4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8" presetClass="emph" presetSubtype="0" fill="remove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4.16667E-6 -0.06574 L -4.16667E-6 2.59259E-6 " pathEditMode="relative" rAng="0" ptsTypes="AA">
                                      <p:cBhvr>
                                        <p:cTn id="5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7" grpId="2" animBg="1"/>
      <p:bldP spid="26" grpId="0" animBg="1"/>
      <p:bldP spid="26" grpId="1" animBg="1"/>
      <p:bldP spid="26" grpId="2" animBg="1"/>
      <p:bldP spid="25" grpId="0" animBg="1"/>
      <p:bldP spid="25" grpId="1" animBg="1"/>
      <p:bldP spid="25" grpId="2" animBg="1"/>
      <p:bldP spid="24" grpId="0" animBg="1"/>
      <p:bldP spid="24" grpId="1" animBg="1"/>
      <p:bldP spid="24" grpId="2" animBg="1"/>
      <p:bldP spid="23" grpId="0" animBg="1"/>
      <p:bldP spid="23" grpId="1" animBg="1"/>
      <p:bldP spid="23" grpId="2" animBg="1"/>
      <p:bldP spid="17" grpId="3" animBg="1"/>
      <p:bldP spid="17" grpId="4" animBg="1"/>
      <p:bldP spid="17" grpId="5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DDA19F-5427-4F54-891A-177960C2CF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2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95251D-937A-40F0-A7C4-2363709CD0CB}"/>
              </a:ext>
            </a:extLst>
          </p:cNvPr>
          <p:cNvSpPr/>
          <p:nvPr/>
        </p:nvSpPr>
        <p:spPr>
          <a:xfrm>
            <a:off x="1071282" y="1324535"/>
            <a:ext cx="9744635" cy="5174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@</a:t>
            </a:r>
            <a:r>
              <a:rPr lang="ko-KR" altLang="en-US" dirty="0">
                <a:solidFill>
                  <a:schemeClr val="tx1"/>
                </a:solidFill>
              </a:rPr>
              <a:t>회원관리 </a:t>
            </a:r>
            <a:r>
              <a:rPr lang="en-US" altLang="ko-KR" dirty="0">
                <a:solidFill>
                  <a:schemeClr val="tx1"/>
                </a:solidFill>
              </a:rPr>
              <a:t>page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, (</a:t>
            </a:r>
            <a:r>
              <a:rPr lang="ko-KR" altLang="en-US" dirty="0">
                <a:solidFill>
                  <a:schemeClr val="tx1"/>
                </a:solidFill>
              </a:rPr>
              <a:t>로그인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  <a:r>
              <a:rPr lang="en-US" altLang="ko-KR" dirty="0">
                <a:solidFill>
                  <a:schemeClr val="tx1"/>
                </a:solidFill>
              </a:rPr>
              <a:t>)-&gt;(</a:t>
            </a:r>
            <a:r>
              <a:rPr lang="ko-KR" altLang="en-US" dirty="0">
                <a:solidFill>
                  <a:schemeClr val="tx1"/>
                </a:solidFill>
              </a:rPr>
              <a:t>화면 페이지 상단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ko-KR" altLang="en-US" dirty="0" err="1">
                <a:solidFill>
                  <a:schemeClr val="tx1"/>
                </a:solidFill>
              </a:rPr>
              <a:t>내정보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회원 탈퇴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577D75-9052-4B04-B097-5B6A3057A81C}"/>
              </a:ext>
            </a:extLst>
          </p:cNvPr>
          <p:cNvSpPr txBox="1"/>
          <p:nvPr/>
        </p:nvSpPr>
        <p:spPr>
          <a:xfrm>
            <a:off x="457200" y="595745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en-US" altLang="ko-KR" dirty="0"/>
              <a:t>Project(11.22~12.06, </a:t>
            </a:r>
            <a:r>
              <a:rPr lang="ko-KR" altLang="en-US" dirty="0"/>
              <a:t>발표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06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28F2654-B6BC-4FFA-ACA6-0C7A1498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A40E-687A-4F2A-A4D7-0F17F38124DD}" type="slidenum">
              <a:rPr lang="ko-KR" altLang="en-US" smtClean="0">
                <a:solidFill>
                  <a:schemeClr val="tx1"/>
                </a:solidFill>
              </a:rPr>
              <a:t>27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075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DDA19F-5427-4F54-891A-177960C2CF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2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95251D-937A-40F0-A7C4-2363709CD0CB}"/>
              </a:ext>
            </a:extLst>
          </p:cNvPr>
          <p:cNvSpPr/>
          <p:nvPr/>
        </p:nvSpPr>
        <p:spPr>
          <a:xfrm>
            <a:off x="1071282" y="1324535"/>
            <a:ext cx="9744635" cy="5174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@</a:t>
            </a:r>
            <a:r>
              <a:rPr lang="ko-KR" altLang="en-US" dirty="0">
                <a:solidFill>
                  <a:schemeClr val="tx1"/>
                </a:solidFill>
              </a:rPr>
              <a:t>공지사항 </a:t>
            </a:r>
            <a:r>
              <a:rPr lang="en-US" altLang="ko-KR" dirty="0">
                <a:solidFill>
                  <a:schemeClr val="tx1"/>
                </a:solidFill>
              </a:rPr>
              <a:t>table </a:t>
            </a:r>
            <a:r>
              <a:rPr lang="ko-KR" altLang="en-US" dirty="0">
                <a:solidFill>
                  <a:schemeClr val="tx1"/>
                </a:solidFill>
              </a:rPr>
              <a:t>설계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Columns : </a:t>
            </a:r>
            <a:r>
              <a:rPr lang="ko-KR" altLang="en-US" dirty="0">
                <a:solidFill>
                  <a:schemeClr val="tx1"/>
                </a:solidFill>
              </a:rPr>
              <a:t>문서번호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아이디</a:t>
            </a:r>
            <a:r>
              <a:rPr lang="en-US" altLang="ko-KR" dirty="0">
                <a:solidFill>
                  <a:schemeClr val="tx1"/>
                </a:solidFill>
              </a:rPr>
              <a:t>(FK), </a:t>
            </a:r>
            <a:r>
              <a:rPr lang="ko-KR" altLang="en-US" dirty="0">
                <a:solidFill>
                  <a:schemeClr val="tx1"/>
                </a:solidFill>
              </a:rPr>
              <a:t>제목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날짜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조회수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첨부파일명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컬럼명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 no,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id,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subject, content,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reg_date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readcount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uploadFile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Type : number, varchar2(14), varchar2(24), varchar2(2000), timestamp, number, varchar2(24)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577D75-9052-4B04-B097-5B6A3057A81C}"/>
              </a:ext>
            </a:extLst>
          </p:cNvPr>
          <p:cNvSpPr txBox="1"/>
          <p:nvPr/>
        </p:nvSpPr>
        <p:spPr>
          <a:xfrm>
            <a:off x="457200" y="595745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en-US" altLang="ko-KR" dirty="0"/>
              <a:t>Project(11.22~12.06, </a:t>
            </a:r>
            <a:r>
              <a:rPr lang="ko-KR" altLang="en-US" dirty="0"/>
              <a:t>발표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06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28F2654-B6BC-4FFA-ACA6-0C7A1498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A40E-687A-4F2A-A4D7-0F17F38124DD}" type="slidenum">
              <a:rPr lang="ko-KR" altLang="en-US" smtClean="0">
                <a:solidFill>
                  <a:schemeClr val="tx1"/>
                </a:solidFill>
              </a:rPr>
              <a:t>28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253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DDA19F-5427-4F54-891A-177960C2CF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2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95251D-937A-40F0-A7C4-2363709CD0CB}"/>
              </a:ext>
            </a:extLst>
          </p:cNvPr>
          <p:cNvSpPr/>
          <p:nvPr/>
        </p:nvSpPr>
        <p:spPr>
          <a:xfrm>
            <a:off x="1071282" y="1324535"/>
            <a:ext cx="9744635" cy="5174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@</a:t>
            </a:r>
            <a:r>
              <a:rPr lang="ko-KR" altLang="en-US" dirty="0">
                <a:solidFill>
                  <a:schemeClr val="tx1"/>
                </a:solidFill>
              </a:rPr>
              <a:t>공지사항 </a:t>
            </a:r>
            <a:r>
              <a:rPr lang="en-US" altLang="ko-KR" dirty="0">
                <a:solidFill>
                  <a:schemeClr val="tx1"/>
                </a:solidFill>
              </a:rPr>
              <a:t>table </a:t>
            </a:r>
            <a:r>
              <a:rPr lang="ko-KR" altLang="en-US" dirty="0">
                <a:solidFill>
                  <a:schemeClr val="tx1"/>
                </a:solidFill>
              </a:rPr>
              <a:t>설계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Columns : </a:t>
            </a:r>
            <a:r>
              <a:rPr lang="ko-KR" altLang="en-US" dirty="0">
                <a:solidFill>
                  <a:schemeClr val="tx1"/>
                </a:solidFill>
              </a:rPr>
              <a:t>문서번호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아이디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제목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날짜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조회수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참조번호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글 깊이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출력순서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컬럼명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 no,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id,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subject,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content,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reg_date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readcount</a:t>
            </a:r>
            <a:r>
              <a:rPr lang="en-US" altLang="ko-KR" dirty="0">
                <a:solidFill>
                  <a:schemeClr val="tx1"/>
                </a:solidFill>
              </a:rPr>
              <a:t>, ref, </a:t>
            </a:r>
            <a:r>
              <a:rPr lang="en-US" altLang="ko-KR" dirty="0" err="1">
                <a:solidFill>
                  <a:schemeClr val="tx1"/>
                </a:solidFill>
              </a:rPr>
              <a:t>re_level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re_seq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Type : number, varchar2(14), varchar2(24), varchar2(2000), timestamp, number, number, number, number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577D75-9052-4B04-B097-5B6A3057A81C}"/>
              </a:ext>
            </a:extLst>
          </p:cNvPr>
          <p:cNvSpPr txBox="1"/>
          <p:nvPr/>
        </p:nvSpPr>
        <p:spPr>
          <a:xfrm>
            <a:off x="457200" y="595745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en-US" altLang="ko-KR" dirty="0"/>
              <a:t>Project(11.22~12.06, </a:t>
            </a:r>
            <a:r>
              <a:rPr lang="ko-KR" altLang="en-US" dirty="0"/>
              <a:t>발표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06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28F2654-B6BC-4FFA-ACA6-0C7A1498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A40E-687A-4F2A-A4D7-0F17F38124DD}" type="slidenum">
              <a:rPr lang="ko-KR" altLang="en-US" smtClean="0">
                <a:solidFill>
                  <a:schemeClr val="tx1"/>
                </a:solidFill>
              </a:rPr>
              <a:t>29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482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D6EF75-8E70-44B2-A901-FB3229C0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A40E-687A-4F2A-A4D7-0F17F38124DD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C1D865-E9A5-464C-BF01-FC624630D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3574" y1="44084" x2="13574" y2="44084"/>
                        <a14:foregroundMark x1="26976" y1="60557" x2="26976" y2="60557"/>
                        <a14:foregroundMark x1="15120" y1="72390" x2="15120" y2="72390"/>
                        <a14:foregroundMark x1="23196" y1="78886" x2="23196" y2="78886"/>
                        <a14:foregroundMark x1="33849" y1="52204" x2="33849" y2="52204"/>
                        <a14:foregroundMark x1="36254" y1="55452" x2="36254" y2="55452"/>
                        <a14:foregroundMark x1="35567" y1="37355" x2="35567" y2="37355"/>
                        <a14:foregroundMark x1="38660" y1="45012" x2="38660" y2="45012"/>
                        <a14:foregroundMark x1="30241" y1="13225" x2="30241" y2="13225"/>
                        <a14:foregroundMark x1="31443" y1="21810" x2="31443" y2="21810"/>
                        <a14:foregroundMark x1="49656" y1="44780" x2="49656" y2="44780"/>
                        <a14:foregroundMark x1="45189" y1="23666" x2="45189" y2="23666"/>
                        <a14:foregroundMark x1="49313" y1="22970" x2="49313" y2="22970"/>
                        <a14:foregroundMark x1="54639" y1="24362" x2="54639" y2="24362"/>
                        <a14:foregroundMark x1="51031" y1="18329" x2="51031" y2="18329"/>
                        <a14:foregroundMark x1="52405" y1="32019" x2="52405" y2="32019"/>
                        <a14:foregroundMark x1="46220" y1="30394" x2="46220" y2="30394"/>
                        <a14:foregroundMark x1="45189" y1="36891" x2="45189" y2="36891"/>
                        <a14:foregroundMark x1="46392" y1="41067" x2="46392" y2="41067"/>
                        <a14:foregroundMark x1="54124" y1="29698" x2="54124" y2="29698"/>
                        <a14:foregroundMark x1="62027" y1="2552" x2="62027" y2="2552"/>
                        <a14:foregroundMark x1="56701" y1="13689" x2="56701" y2="13689"/>
                        <a14:foregroundMark x1="62715" y1="43619" x2="62715" y2="43619"/>
                        <a14:foregroundMark x1="59450" y1="49652" x2="59450" y2="49652"/>
                        <a14:foregroundMark x1="70103" y1="24826" x2="70103" y2="24826"/>
                        <a14:foregroundMark x1="66495" y1="31090" x2="66495" y2="31090"/>
                        <a14:foregroundMark x1="78522" y1="46172" x2="78522" y2="46172"/>
                        <a14:foregroundMark x1="70103" y1="56613" x2="70103" y2="56613"/>
                        <a14:foregroundMark x1="88832" y1="48260" x2="88832" y2="48260"/>
                        <a14:foregroundMark x1="82474" y1="51740" x2="82474" y2="51740"/>
                        <a14:foregroundMark x1="84536" y1="64037" x2="84536" y2="64037"/>
                        <a14:foregroundMark x1="82302" y1="64501" x2="82302" y2="64501"/>
                        <a14:foregroundMark x1="80069" y1="65893" x2="80069" y2="65893"/>
                        <a14:foregroundMark x1="80241" y1="70070" x2="80241" y2="70070"/>
                        <a14:foregroundMark x1="71993" y1="70302" x2="71993" y2="70302"/>
                        <a14:foregroundMark x1="83505" y1="77262" x2="83505" y2="77262"/>
                        <a14:foregroundMark x1="80928" y1="77262" x2="80928" y2="772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5" y="2499391"/>
            <a:ext cx="5885639" cy="435860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B661D36-5E92-4348-9BF1-B37493ACF7D8}"/>
              </a:ext>
            </a:extLst>
          </p:cNvPr>
          <p:cNvSpPr/>
          <p:nvPr/>
        </p:nvSpPr>
        <p:spPr>
          <a:xfrm>
            <a:off x="0" y="2394284"/>
            <a:ext cx="12192000" cy="1888958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동호회 관리를 통합적으로 할 수 있는 사이트를 만들자</a:t>
            </a:r>
            <a:r>
              <a:rPr lang="en-US" altLang="ko-KR" sz="36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!</a:t>
            </a:r>
            <a:endParaRPr lang="ko-KR" altLang="en-US" sz="36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AD6AE8-BF08-4E04-B251-7C11FF3D9805}"/>
              </a:ext>
            </a:extLst>
          </p:cNvPr>
          <p:cNvSpPr txBox="1"/>
          <p:nvPr/>
        </p:nvSpPr>
        <p:spPr>
          <a:xfrm>
            <a:off x="7740502" y="1329069"/>
            <a:ext cx="2764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나는 애써 구하지 않는다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다만 발견할 뿐이다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-Pablo Picasso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79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DDA19F-5427-4F54-891A-177960C2CF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200" dirty="0">
              <a:solidFill>
                <a:schemeClr val="tx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95251D-937A-40F0-A7C4-2363709CD0CB}"/>
              </a:ext>
            </a:extLst>
          </p:cNvPr>
          <p:cNvSpPr/>
          <p:nvPr/>
        </p:nvSpPr>
        <p:spPr>
          <a:xfrm>
            <a:off x="1071282" y="1324535"/>
            <a:ext cx="9744635" cy="5174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@</a:t>
            </a:r>
            <a:r>
              <a:rPr lang="ko-KR" altLang="en-US" dirty="0">
                <a:solidFill>
                  <a:schemeClr val="tx1"/>
                </a:solidFill>
              </a:rPr>
              <a:t>방명록 </a:t>
            </a:r>
            <a:r>
              <a:rPr lang="en-US" altLang="ko-KR" dirty="0">
                <a:solidFill>
                  <a:schemeClr val="tx1"/>
                </a:solidFill>
              </a:rPr>
              <a:t>table </a:t>
            </a:r>
            <a:r>
              <a:rPr lang="ko-KR" altLang="en-US" dirty="0">
                <a:solidFill>
                  <a:schemeClr val="tx1"/>
                </a:solidFill>
              </a:rPr>
              <a:t>설계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Columns : </a:t>
            </a:r>
            <a:r>
              <a:rPr lang="ko-KR" altLang="en-US" dirty="0">
                <a:solidFill>
                  <a:schemeClr val="tx1"/>
                </a:solidFill>
              </a:rPr>
              <a:t>문서번호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날짜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Type : no, name, content, </a:t>
            </a:r>
            <a:r>
              <a:rPr lang="en-US" altLang="ko-KR" dirty="0" err="1">
                <a:solidFill>
                  <a:schemeClr val="tx1"/>
                </a:solidFill>
              </a:rPr>
              <a:t>reg_date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Type : number, varchar2(14), varchar2(1000), timestamp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577D75-9052-4B04-B097-5B6A3057A81C}"/>
              </a:ext>
            </a:extLst>
          </p:cNvPr>
          <p:cNvSpPr txBox="1"/>
          <p:nvPr/>
        </p:nvSpPr>
        <p:spPr>
          <a:xfrm>
            <a:off x="457200" y="595745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en-US" altLang="ko-KR" dirty="0"/>
              <a:t>Project(11.22~12.06, </a:t>
            </a:r>
            <a:r>
              <a:rPr lang="ko-KR" altLang="en-US" dirty="0"/>
              <a:t>발표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06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28F2654-B6BC-4FFA-ACA6-0C7A1498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A40E-687A-4F2A-A4D7-0F17F38124DD}" type="slidenum">
              <a:rPr lang="ko-KR" altLang="en-US" smtClean="0">
                <a:solidFill>
                  <a:schemeClr val="tx1"/>
                </a:solidFill>
              </a:rPr>
              <a:t>30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44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A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DDA4D1-0129-4B54-BEDD-ED147632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A40E-687A-4F2A-A4D7-0F17F38124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모서리가 둥근 직사각형 33">
            <a:extLst>
              <a:ext uri="{FF2B5EF4-FFF2-40B4-BE49-F238E27FC236}">
                <a16:creationId xmlns:a16="http://schemas.microsoft.com/office/drawing/2014/main" id="{99BF9EA1-97A4-4328-9B41-5852A1E4F51A}"/>
              </a:ext>
            </a:extLst>
          </p:cNvPr>
          <p:cNvSpPr/>
          <p:nvPr/>
        </p:nvSpPr>
        <p:spPr>
          <a:xfrm>
            <a:off x="419100" y="377372"/>
            <a:ext cx="11353800" cy="6042479"/>
          </a:xfrm>
          <a:prstGeom prst="round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B9DC14A-4EA6-4993-BFD0-A8AFFB2826F3}"/>
              </a:ext>
            </a:extLst>
          </p:cNvPr>
          <p:cNvSpPr txBox="1">
            <a:spLocks/>
          </p:cNvSpPr>
          <p:nvPr/>
        </p:nvSpPr>
        <p:spPr>
          <a:xfrm>
            <a:off x="3029008" y="397102"/>
            <a:ext cx="6019684" cy="1402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400" dirty="0">
                <a:solidFill>
                  <a:prstClr val="white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A6C89-EC06-4B1D-AC4B-7529AC040D9A}"/>
              </a:ext>
            </a:extLst>
          </p:cNvPr>
          <p:cNvSpPr txBox="1"/>
          <p:nvPr/>
        </p:nvSpPr>
        <p:spPr>
          <a:xfrm>
            <a:off x="4060184" y="1714140"/>
            <a:ext cx="455041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01. Project </a:t>
            </a:r>
            <a:r>
              <a:rPr lang="ko-KR" altLang="en-US" sz="4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구성</a:t>
            </a:r>
            <a:endParaRPr lang="ko-KR" altLang="en-US" sz="32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5D831-5B7D-460E-BA6B-26DC195E772D}"/>
              </a:ext>
            </a:extLst>
          </p:cNvPr>
          <p:cNvSpPr txBox="1"/>
          <p:nvPr/>
        </p:nvSpPr>
        <p:spPr>
          <a:xfrm>
            <a:off x="4073832" y="2533045"/>
            <a:ext cx="483625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02. </a:t>
            </a:r>
            <a:r>
              <a:rPr lang="ko-KR" altLang="en-US" sz="4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기능별 세부 내용</a:t>
            </a:r>
            <a:endParaRPr lang="ko-KR" altLang="en-US" sz="32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F7553B-B690-4CFB-9383-EA70F542EFFC}"/>
              </a:ext>
            </a:extLst>
          </p:cNvPr>
          <p:cNvSpPr txBox="1"/>
          <p:nvPr/>
        </p:nvSpPr>
        <p:spPr>
          <a:xfrm>
            <a:off x="4768858" y="3968357"/>
            <a:ext cx="56292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</a:t>
            </a:r>
            <a:r>
              <a:rPr lang="en-US" altLang="ko-KR" sz="36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  <a:r>
              <a:rPr lang="ko-KR" altLang="en-US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공지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4B523E-F3B1-4036-96B2-A1B2DF5295B0}"/>
              </a:ext>
            </a:extLst>
          </p:cNvPr>
          <p:cNvSpPr txBox="1"/>
          <p:nvPr/>
        </p:nvSpPr>
        <p:spPr>
          <a:xfrm>
            <a:off x="4768858" y="4686445"/>
            <a:ext cx="56292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</a:t>
            </a:r>
            <a:r>
              <a:rPr lang="en-US" altLang="ko-KR" sz="36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  <a:r>
              <a:rPr lang="ko-KR" altLang="en-US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회계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BBF75F-DEBD-4B7F-A4FD-8C5EE50F7348}"/>
              </a:ext>
            </a:extLst>
          </p:cNvPr>
          <p:cNvSpPr txBox="1"/>
          <p:nvPr/>
        </p:nvSpPr>
        <p:spPr>
          <a:xfrm>
            <a:off x="4073831" y="5361260"/>
            <a:ext cx="416257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03. </a:t>
            </a:r>
            <a:r>
              <a:rPr lang="en-US" altLang="ko-KR" sz="3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Q&amp;A</a:t>
            </a:r>
            <a:endParaRPr lang="ko-KR" altLang="en-US" sz="32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45B898A1-5631-46DB-A530-6AC8B86EFBA6}"/>
              </a:ext>
            </a:extLst>
          </p:cNvPr>
          <p:cNvSpPr/>
          <p:nvPr/>
        </p:nvSpPr>
        <p:spPr>
          <a:xfrm>
            <a:off x="4272697" y="2055712"/>
            <a:ext cx="503572" cy="418848"/>
          </a:xfrm>
          <a:prstGeom prst="triangle">
            <a:avLst>
              <a:gd name="adj" fmla="val 100000"/>
            </a:avLst>
          </a:prstGeom>
          <a:solidFill>
            <a:srgbClr val="F2A1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EC0EACC-587D-4B2C-9CF8-1E40C3156E72}"/>
              </a:ext>
            </a:extLst>
          </p:cNvPr>
          <p:cNvCxnSpPr>
            <a:stCxn id="10" idx="0"/>
          </p:cNvCxnSpPr>
          <p:nvPr/>
        </p:nvCxnSpPr>
        <p:spPr>
          <a:xfrm flipH="1">
            <a:off x="4272697" y="2055712"/>
            <a:ext cx="503572" cy="418848"/>
          </a:xfrm>
          <a:prstGeom prst="line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51157239-124B-4997-BB4F-DA2D8186F750}"/>
              </a:ext>
            </a:extLst>
          </p:cNvPr>
          <p:cNvSpPr/>
          <p:nvPr/>
        </p:nvSpPr>
        <p:spPr>
          <a:xfrm>
            <a:off x="4370358" y="2896072"/>
            <a:ext cx="503572" cy="418848"/>
          </a:xfrm>
          <a:prstGeom prst="triangle">
            <a:avLst>
              <a:gd name="adj" fmla="val 100000"/>
            </a:avLst>
          </a:prstGeom>
          <a:solidFill>
            <a:srgbClr val="F2A1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bg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D2EA90E-FEDB-43D0-8971-021D10E000C8}"/>
              </a:ext>
            </a:extLst>
          </p:cNvPr>
          <p:cNvCxnSpPr>
            <a:stCxn id="12" idx="0"/>
          </p:cNvCxnSpPr>
          <p:nvPr/>
        </p:nvCxnSpPr>
        <p:spPr>
          <a:xfrm flipH="1">
            <a:off x="4370358" y="2896072"/>
            <a:ext cx="503572" cy="418848"/>
          </a:xfrm>
          <a:prstGeom prst="line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FC173BD8-4B9A-477D-BBF4-4E41F6151EF5}"/>
              </a:ext>
            </a:extLst>
          </p:cNvPr>
          <p:cNvSpPr/>
          <p:nvPr/>
        </p:nvSpPr>
        <p:spPr>
          <a:xfrm>
            <a:off x="4403457" y="5716591"/>
            <a:ext cx="475730" cy="463573"/>
          </a:xfrm>
          <a:prstGeom prst="triangle">
            <a:avLst>
              <a:gd name="adj" fmla="val 100000"/>
            </a:avLst>
          </a:prstGeom>
          <a:solidFill>
            <a:srgbClr val="F2A1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bg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8A32FB5-E94A-4AB0-BCFC-9DAB829886FD}"/>
              </a:ext>
            </a:extLst>
          </p:cNvPr>
          <p:cNvCxnSpPr>
            <a:stCxn id="14" idx="0"/>
          </p:cNvCxnSpPr>
          <p:nvPr/>
        </p:nvCxnSpPr>
        <p:spPr>
          <a:xfrm flipH="1">
            <a:off x="4403457" y="5716591"/>
            <a:ext cx="475730" cy="418849"/>
          </a:xfrm>
          <a:prstGeom prst="line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8E98C7D-F2FF-473A-84B1-BCE46A37A8A1}"/>
              </a:ext>
            </a:extLst>
          </p:cNvPr>
          <p:cNvCxnSpPr/>
          <p:nvPr/>
        </p:nvCxnSpPr>
        <p:spPr>
          <a:xfrm flipH="1">
            <a:off x="4300602" y="2055712"/>
            <a:ext cx="503572" cy="41884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9220428-7A17-4CA7-9CCC-B7E9F8DB4AE9}"/>
              </a:ext>
            </a:extLst>
          </p:cNvPr>
          <p:cNvCxnSpPr/>
          <p:nvPr/>
        </p:nvCxnSpPr>
        <p:spPr>
          <a:xfrm flipH="1">
            <a:off x="4361087" y="2873743"/>
            <a:ext cx="503572" cy="41884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B9EDACE-A366-4A1D-B105-E582D52E5E5D}"/>
              </a:ext>
            </a:extLst>
          </p:cNvPr>
          <p:cNvCxnSpPr/>
          <p:nvPr/>
        </p:nvCxnSpPr>
        <p:spPr>
          <a:xfrm flipH="1">
            <a:off x="4426415" y="5680506"/>
            <a:ext cx="503572" cy="41884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D35939F-2DD6-4935-8044-FD0AE144C00E}"/>
              </a:ext>
            </a:extLst>
          </p:cNvPr>
          <p:cNvSpPr txBox="1"/>
          <p:nvPr/>
        </p:nvSpPr>
        <p:spPr>
          <a:xfrm>
            <a:off x="4768858" y="3264153"/>
            <a:ext cx="56292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</a:t>
            </a:r>
            <a:r>
              <a:rPr lang="en-US" altLang="ko-KR" sz="36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  <a:r>
              <a:rPr lang="ko-KR" altLang="en-US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회원 관리</a:t>
            </a:r>
          </a:p>
        </p:txBody>
      </p:sp>
    </p:spTree>
    <p:extLst>
      <p:ext uri="{BB962C8B-B14F-4D97-AF65-F5344CB8AC3E}">
        <p14:creationId xmlns:p14="http://schemas.microsoft.com/office/powerpoint/2010/main" val="295922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A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D665C5F-3FF5-409E-9743-F30E7DAC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A40E-687A-4F2A-A4D7-0F17F38124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E428BA-031E-4250-AFC2-B840A7713C68}"/>
              </a:ext>
            </a:extLst>
          </p:cNvPr>
          <p:cNvSpPr/>
          <p:nvPr/>
        </p:nvSpPr>
        <p:spPr>
          <a:xfrm>
            <a:off x="0" y="2604977"/>
            <a:ext cx="12192000" cy="189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1.Project </a:t>
            </a:r>
            <a:r>
              <a:rPr lang="ko-KR" altLang="en-US" sz="7200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구성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71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A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B996D4C-28CF-46D4-9450-EA3F473A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A40E-687A-4F2A-A4D7-0F17F38124DD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EA806C1-ED41-4E89-B09E-0BC9B0F04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545292"/>
              </p:ext>
            </p:extLst>
          </p:nvPr>
        </p:nvGraphicFramePr>
        <p:xfrm>
          <a:off x="7454313" y="1795213"/>
          <a:ext cx="3457354" cy="2468880"/>
        </p:xfrm>
        <a:graphic>
          <a:graphicData uri="http://schemas.openxmlformats.org/drawingml/2006/table">
            <a:tbl>
              <a:tblPr/>
              <a:tblGrid>
                <a:gridCol w="1535942">
                  <a:extLst>
                    <a:ext uri="{9D8B030D-6E8A-4147-A177-3AD203B41FA5}">
                      <a16:colId xmlns:a16="http://schemas.microsoft.com/office/drawing/2014/main" val="2253580953"/>
                    </a:ext>
                  </a:extLst>
                </a:gridCol>
                <a:gridCol w="1921412">
                  <a:extLst>
                    <a:ext uri="{9D8B030D-6E8A-4147-A177-3AD203B41FA5}">
                      <a16:colId xmlns:a16="http://schemas.microsoft.com/office/drawing/2014/main" val="815181431"/>
                    </a:ext>
                  </a:extLst>
                </a:gridCol>
              </a:tblGrid>
              <a:tr h="208326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NOTICE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343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371547"/>
                  </a:ext>
                </a:extLst>
              </a:tr>
              <a:tr h="2738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NO(PK)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667277"/>
                  </a:ext>
                </a:extLst>
              </a:tr>
              <a:tr h="2738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ID(FK)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VARCHAR2(14)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566822"/>
                  </a:ext>
                </a:extLst>
              </a:tr>
              <a:tr h="2738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SUBJECT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VARCHAR2(24)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07570"/>
                  </a:ext>
                </a:extLst>
              </a:tr>
              <a:tr h="2738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CONTENT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VARCHAR2(2000)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913556"/>
                  </a:ext>
                </a:extLst>
              </a:tr>
              <a:tr h="2738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REG_DATE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TIMESTAMP(6)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127768"/>
                  </a:ext>
                </a:extLst>
              </a:tr>
              <a:tr h="2738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READCOUNT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107642"/>
                  </a:ext>
                </a:extLst>
              </a:tr>
              <a:tr h="2738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ORIFILE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VARCHAR2(24)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00626"/>
                  </a:ext>
                </a:extLst>
              </a:tr>
              <a:tr h="2738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SAVEFILE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VARCHAR2(24)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418648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3CB47B43-FCAF-4384-B087-02D127C75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274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CC89102-6D6E-40CF-B38E-F0180EB5B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577889"/>
              </p:ext>
            </p:extLst>
          </p:nvPr>
        </p:nvGraphicFramePr>
        <p:xfrm>
          <a:off x="2486691" y="1795213"/>
          <a:ext cx="3319131" cy="3671609"/>
        </p:xfrm>
        <a:graphic>
          <a:graphicData uri="http://schemas.openxmlformats.org/drawingml/2006/table">
            <a:tbl>
              <a:tblPr/>
              <a:tblGrid>
                <a:gridCol w="1245781">
                  <a:extLst>
                    <a:ext uri="{9D8B030D-6E8A-4147-A177-3AD203B41FA5}">
                      <a16:colId xmlns:a16="http://schemas.microsoft.com/office/drawing/2014/main" val="2303437788"/>
                    </a:ext>
                  </a:extLst>
                </a:gridCol>
                <a:gridCol w="2073350">
                  <a:extLst>
                    <a:ext uri="{9D8B030D-6E8A-4147-A177-3AD203B41FA5}">
                      <a16:colId xmlns:a16="http://schemas.microsoft.com/office/drawing/2014/main" val="258111445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MEMBER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343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011580"/>
                  </a:ext>
                </a:extLst>
              </a:tr>
              <a:tr h="2448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NAME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VARCHAR2(14)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910671"/>
                  </a:ext>
                </a:extLst>
              </a:tr>
              <a:tr h="2448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ID(PK)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VARCHAR2(14)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624605"/>
                  </a:ext>
                </a:extLst>
              </a:tr>
              <a:tr h="2448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PASSWD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VARCHAR2(24)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357761"/>
                  </a:ext>
                </a:extLst>
              </a:tr>
              <a:tr h="2448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BIRTH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DATE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106898"/>
                  </a:ext>
                </a:extLst>
              </a:tr>
              <a:tr h="2448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EMAIL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VARCHAR2(24)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26615"/>
                  </a:ext>
                </a:extLst>
              </a:tr>
              <a:tr h="2448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GRADE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VARCHAR2(1)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213850"/>
                  </a:ext>
                </a:extLst>
              </a:tr>
              <a:tr h="2448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SEX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VARCHAR2(1)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082323"/>
                  </a:ext>
                </a:extLst>
              </a:tr>
              <a:tr h="2448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TEL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VARCHAR2(14)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561081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POSTCODE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NUMBER(5)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374632"/>
                  </a:ext>
                </a:extLst>
              </a:tr>
              <a:tr h="2997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ADDRESS1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VARCHAR2(100)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663758"/>
                  </a:ext>
                </a:extLst>
              </a:tr>
              <a:tr h="2997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ADDRESS2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VARCHAR2(60)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548401"/>
                  </a:ext>
                </a:extLst>
              </a:tr>
              <a:tr h="2997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REG_DATE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DATE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702348"/>
                  </a:ext>
                </a:extLst>
              </a:tr>
            </a:tbl>
          </a:graphicData>
        </a:graphic>
      </p:graphicFrame>
      <p:sp>
        <p:nvSpPr>
          <p:cNvPr id="9" name="타원 8">
            <a:extLst>
              <a:ext uri="{FF2B5EF4-FFF2-40B4-BE49-F238E27FC236}">
                <a16:creationId xmlns:a16="http://schemas.microsoft.com/office/drawing/2014/main" id="{CE5116A5-3B49-4E54-8B9A-DEF721A72345}"/>
              </a:ext>
            </a:extLst>
          </p:cNvPr>
          <p:cNvSpPr/>
          <p:nvPr/>
        </p:nvSpPr>
        <p:spPr>
          <a:xfrm>
            <a:off x="6105753" y="2347475"/>
            <a:ext cx="198474" cy="218704"/>
          </a:xfrm>
          <a:prstGeom prst="ellipse">
            <a:avLst/>
          </a:prstGeom>
          <a:noFill/>
          <a:ln w="60325">
            <a:solidFill>
              <a:srgbClr val="FC75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4C7328A-8720-4CFC-B15F-3AB5901C9381}"/>
              </a:ext>
            </a:extLst>
          </p:cNvPr>
          <p:cNvCxnSpPr>
            <a:cxnSpLocks/>
          </p:cNvCxnSpPr>
          <p:nvPr/>
        </p:nvCxnSpPr>
        <p:spPr>
          <a:xfrm>
            <a:off x="6088912" y="2267729"/>
            <a:ext cx="0" cy="378196"/>
          </a:xfrm>
          <a:prstGeom prst="line">
            <a:avLst/>
          </a:prstGeom>
          <a:ln w="50800">
            <a:solidFill>
              <a:srgbClr val="FC7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1CDD44C-E0B7-4837-B321-C9954781BA05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815575" y="2347475"/>
            <a:ext cx="290178" cy="109352"/>
          </a:xfrm>
          <a:prstGeom prst="line">
            <a:avLst/>
          </a:prstGeom>
          <a:ln w="50800">
            <a:solidFill>
              <a:srgbClr val="FC7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D7AB55F-1BA9-4397-A2C1-126E8166D3D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5815574" y="2456827"/>
            <a:ext cx="290179" cy="0"/>
          </a:xfrm>
          <a:prstGeom prst="line">
            <a:avLst/>
          </a:prstGeom>
          <a:ln w="50800">
            <a:solidFill>
              <a:srgbClr val="FC7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B31B5A7-3F70-4175-8BCA-28A54BA1BBBB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5815573" y="2456827"/>
            <a:ext cx="290180" cy="109352"/>
          </a:xfrm>
          <a:prstGeom prst="line">
            <a:avLst/>
          </a:prstGeom>
          <a:ln w="50800">
            <a:solidFill>
              <a:srgbClr val="FC7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0C26BFA-F4CE-40ED-A819-2D3051F4E0AF}"/>
              </a:ext>
            </a:extLst>
          </p:cNvPr>
          <p:cNvCxnSpPr>
            <a:cxnSpLocks/>
          </p:cNvCxnSpPr>
          <p:nvPr/>
        </p:nvCxnSpPr>
        <p:spPr>
          <a:xfrm>
            <a:off x="6687879" y="2453785"/>
            <a:ext cx="766434" cy="1521"/>
          </a:xfrm>
          <a:prstGeom prst="line">
            <a:avLst/>
          </a:prstGeom>
          <a:ln w="50800">
            <a:solidFill>
              <a:srgbClr val="FC7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005183-6A2D-488D-BE59-88566298F394}"/>
              </a:ext>
            </a:extLst>
          </p:cNvPr>
          <p:cNvCxnSpPr>
            <a:cxnSpLocks/>
          </p:cNvCxnSpPr>
          <p:nvPr/>
        </p:nvCxnSpPr>
        <p:spPr>
          <a:xfrm flipH="1" flipV="1">
            <a:off x="6388843" y="2455306"/>
            <a:ext cx="168790" cy="1521"/>
          </a:xfrm>
          <a:prstGeom prst="line">
            <a:avLst/>
          </a:prstGeom>
          <a:ln w="50800">
            <a:solidFill>
              <a:srgbClr val="FC7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9D392A37-2E4C-4486-AEC7-65FDA0FC3582}"/>
              </a:ext>
            </a:extLst>
          </p:cNvPr>
          <p:cNvSpPr txBox="1">
            <a:spLocks/>
          </p:cNvSpPr>
          <p:nvPr/>
        </p:nvSpPr>
        <p:spPr>
          <a:xfrm>
            <a:off x="182330" y="125124"/>
            <a:ext cx="5421028" cy="1402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>
                <a:solidFill>
                  <a:prstClr val="white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1. Project </a:t>
            </a:r>
            <a:r>
              <a:rPr lang="ko-KR" altLang="en-US" sz="5400" dirty="0">
                <a:solidFill>
                  <a:prstClr val="white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502786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A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B996D4C-28CF-46D4-9450-EA3F473A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A40E-687A-4F2A-A4D7-0F17F38124DD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1F85A42-CAAA-49CA-9CBE-F81C75370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186650"/>
              </p:ext>
            </p:extLst>
          </p:nvPr>
        </p:nvGraphicFramePr>
        <p:xfrm>
          <a:off x="2335619" y="1778088"/>
          <a:ext cx="3140148" cy="2194560"/>
        </p:xfrm>
        <a:graphic>
          <a:graphicData uri="http://schemas.openxmlformats.org/drawingml/2006/table">
            <a:tbl>
              <a:tblPr/>
              <a:tblGrid>
                <a:gridCol w="1398255">
                  <a:extLst>
                    <a:ext uri="{9D8B030D-6E8A-4147-A177-3AD203B41FA5}">
                      <a16:colId xmlns:a16="http://schemas.microsoft.com/office/drawing/2014/main" val="4168206246"/>
                    </a:ext>
                  </a:extLst>
                </a:gridCol>
                <a:gridCol w="1741893">
                  <a:extLst>
                    <a:ext uri="{9D8B030D-6E8A-4147-A177-3AD203B41FA5}">
                      <a16:colId xmlns:a16="http://schemas.microsoft.com/office/drawing/2014/main" val="2063545399"/>
                    </a:ext>
                  </a:extLst>
                </a:gridCol>
              </a:tblGrid>
              <a:tr h="263689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ACCOUNTING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343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64987"/>
                  </a:ext>
                </a:extLst>
              </a:tr>
              <a:tr h="26368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NO(PK)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652919"/>
                  </a:ext>
                </a:extLst>
              </a:tr>
              <a:tr h="26368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INOUT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VARCHAR2(6)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672286"/>
                  </a:ext>
                </a:extLst>
              </a:tr>
              <a:tr h="26368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CARROT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577311"/>
                  </a:ext>
                </a:extLst>
              </a:tr>
              <a:tr h="26368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CONTENT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VARCHAR2(100)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55799"/>
                  </a:ext>
                </a:extLst>
              </a:tr>
              <a:tr h="26423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TRAN_DATE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DATE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564136"/>
                  </a:ext>
                </a:extLst>
              </a:tr>
              <a:tr h="26368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ORIFILE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VARCHAR2(24)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889304"/>
                  </a:ext>
                </a:extLst>
              </a:tr>
              <a:tr h="26368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SAVEFILE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VARCHAR2(24)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01561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F1312BF-E94D-49C6-B6F3-7C4067200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054162"/>
              </p:ext>
            </p:extLst>
          </p:nvPr>
        </p:nvGraphicFramePr>
        <p:xfrm>
          <a:off x="5943600" y="1778088"/>
          <a:ext cx="2321441" cy="548640"/>
        </p:xfrm>
        <a:graphic>
          <a:graphicData uri="http://schemas.openxmlformats.org/drawingml/2006/table">
            <a:tbl>
              <a:tblPr/>
              <a:tblGrid>
                <a:gridCol w="1205704">
                  <a:extLst>
                    <a:ext uri="{9D8B030D-6E8A-4147-A177-3AD203B41FA5}">
                      <a16:colId xmlns:a16="http://schemas.microsoft.com/office/drawing/2014/main" val="1121522202"/>
                    </a:ext>
                  </a:extLst>
                </a:gridCol>
                <a:gridCol w="1115737">
                  <a:extLst>
                    <a:ext uri="{9D8B030D-6E8A-4147-A177-3AD203B41FA5}">
                      <a16:colId xmlns:a16="http://schemas.microsoft.com/office/drawing/2014/main" val="3645116762"/>
                    </a:ext>
                  </a:extLst>
                </a:gridCol>
              </a:tblGrid>
              <a:tr h="27432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FISCAL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343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5188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YEAR(PK)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044956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3CB47B43-FCAF-4384-B087-02D127C75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274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E81ED2E-13D0-45B3-BB6B-4183A1398FC1}"/>
              </a:ext>
            </a:extLst>
          </p:cNvPr>
          <p:cNvSpPr txBox="1">
            <a:spLocks/>
          </p:cNvSpPr>
          <p:nvPr/>
        </p:nvSpPr>
        <p:spPr>
          <a:xfrm>
            <a:off x="182330" y="125124"/>
            <a:ext cx="5421028" cy="1402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>
                <a:solidFill>
                  <a:prstClr val="white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1. Project </a:t>
            </a:r>
            <a:r>
              <a:rPr lang="ko-KR" altLang="en-US" sz="5400" dirty="0">
                <a:solidFill>
                  <a:prstClr val="white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1831665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A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0DA7016-FE5C-437B-9821-B263AB0B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A40E-687A-4F2A-A4D7-0F17F38124DD}" type="slidenum">
              <a:rPr lang="ko-KR" altLang="en-US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8</a:t>
            </a:fld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6C3F367-F72C-4952-B852-2B5C959759E0}"/>
              </a:ext>
            </a:extLst>
          </p:cNvPr>
          <p:cNvGrpSpPr/>
          <p:nvPr/>
        </p:nvGrpSpPr>
        <p:grpSpPr>
          <a:xfrm>
            <a:off x="1196383" y="1976923"/>
            <a:ext cx="4728378" cy="369332"/>
            <a:chOff x="2097722" y="1552353"/>
            <a:chExt cx="4728378" cy="369332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6222FD9-7CE3-49CB-BA0A-EB1DD30AA9F8}"/>
                </a:ext>
              </a:extLst>
            </p:cNvPr>
            <p:cNvGrpSpPr/>
            <p:nvPr/>
          </p:nvGrpSpPr>
          <p:grpSpPr>
            <a:xfrm>
              <a:off x="2097722" y="1556266"/>
              <a:ext cx="356191" cy="361506"/>
              <a:chOff x="3184451" y="1531089"/>
              <a:chExt cx="2328530" cy="2413590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D47327FD-7EE4-42DA-9692-0F009C783C5E}"/>
                  </a:ext>
                </a:extLst>
              </p:cNvPr>
              <p:cNvGrpSpPr/>
              <p:nvPr/>
            </p:nvGrpSpPr>
            <p:grpSpPr>
              <a:xfrm>
                <a:off x="3184451" y="1796902"/>
                <a:ext cx="2328530" cy="1800000"/>
                <a:chOff x="3184451" y="1796902"/>
                <a:chExt cx="2328530" cy="1800000"/>
              </a:xfrm>
            </p:grpSpPr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BCFA763B-5B49-4393-A124-25EF3A6D9065}"/>
                    </a:ext>
                  </a:extLst>
                </p:cNvPr>
                <p:cNvSpPr/>
                <p:nvPr/>
              </p:nvSpPr>
              <p:spPr>
                <a:xfrm>
                  <a:off x="3448716" y="1796902"/>
                  <a:ext cx="1800000" cy="1800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19164"/>
                    </a:gs>
                    <a:gs pos="23000">
                      <a:srgbClr val="E4CF9E"/>
                    </a:gs>
                    <a:gs pos="50000">
                      <a:srgbClr val="EAD6A4"/>
                    </a:gs>
                    <a:gs pos="75000">
                      <a:srgbClr val="E4CF9E"/>
                    </a:gs>
                    <a:gs pos="98000">
                      <a:srgbClr val="C19164"/>
                    </a:gs>
                  </a:gsLst>
                  <a:lin ang="0" scaled="1"/>
                  <a:tileRect/>
                </a:gradFill>
                <a:ln w="25400">
                  <a:solidFill>
                    <a:srgbClr val="A9745C">
                      <a:alpha val="76000"/>
                    </a:srgb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4B90CDF7-973B-4DFD-A677-8FA239F101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4451" y="2704214"/>
                  <a:ext cx="2328530" cy="0"/>
                </a:xfrm>
                <a:prstGeom prst="line">
                  <a:avLst/>
                </a:prstGeom>
                <a:ln w="25400">
                  <a:gradFill>
                    <a:gsLst>
                      <a:gs pos="0">
                        <a:srgbClr val="815646"/>
                      </a:gs>
                      <a:gs pos="23000">
                        <a:srgbClr val="A87A5C"/>
                      </a:gs>
                      <a:gs pos="50000">
                        <a:srgbClr val="7B5040"/>
                      </a:gs>
                      <a:gs pos="75000">
                        <a:srgbClr val="A87A5C"/>
                      </a:gs>
                      <a:gs pos="100000">
                        <a:srgbClr val="815646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E8779AF3-621B-4FAC-A650-0361B8AB25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8716" y="1531089"/>
                <a:ext cx="0" cy="2413590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815646"/>
                    </a:gs>
                    <a:gs pos="26000">
                      <a:srgbClr val="A87A5C"/>
                    </a:gs>
                    <a:gs pos="53000">
                      <a:srgbClr val="7B5040"/>
                    </a:gs>
                    <a:gs pos="100000">
                      <a:srgbClr val="815646"/>
                    </a:gs>
                    <a:gs pos="77000">
                      <a:srgbClr val="A87A5C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41F65F-6F81-40E2-893E-1C9E4CE71C02}"/>
                </a:ext>
              </a:extLst>
            </p:cNvPr>
            <p:cNvSpPr txBox="1"/>
            <p:nvPr/>
          </p:nvSpPr>
          <p:spPr>
            <a:xfrm>
              <a:off x="2509284" y="1552353"/>
              <a:ext cx="431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club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7386495-1B19-4A80-8419-A225151BA227}"/>
              </a:ext>
            </a:extLst>
          </p:cNvPr>
          <p:cNvGrpSpPr/>
          <p:nvPr/>
        </p:nvGrpSpPr>
        <p:grpSpPr>
          <a:xfrm>
            <a:off x="2019507" y="5147705"/>
            <a:ext cx="4728378" cy="369332"/>
            <a:chOff x="2097722" y="1552353"/>
            <a:chExt cx="4728378" cy="369332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F86428E-D189-4734-88D6-113C1BBB9C76}"/>
                </a:ext>
              </a:extLst>
            </p:cNvPr>
            <p:cNvGrpSpPr/>
            <p:nvPr/>
          </p:nvGrpSpPr>
          <p:grpSpPr>
            <a:xfrm>
              <a:off x="2097722" y="1556266"/>
              <a:ext cx="356191" cy="361506"/>
              <a:chOff x="3184451" y="1531089"/>
              <a:chExt cx="2328530" cy="2413590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EB84F19D-26E8-4A24-BA9F-AEE2D967923F}"/>
                  </a:ext>
                </a:extLst>
              </p:cNvPr>
              <p:cNvGrpSpPr/>
              <p:nvPr/>
            </p:nvGrpSpPr>
            <p:grpSpPr>
              <a:xfrm>
                <a:off x="3184451" y="1796902"/>
                <a:ext cx="2328530" cy="1800000"/>
                <a:chOff x="3184451" y="1796902"/>
                <a:chExt cx="2328530" cy="180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559D4CCD-6DAE-42B6-9B31-F0AB95C94A78}"/>
                    </a:ext>
                  </a:extLst>
                </p:cNvPr>
                <p:cNvSpPr/>
                <p:nvPr/>
              </p:nvSpPr>
              <p:spPr>
                <a:xfrm>
                  <a:off x="3448716" y="1796902"/>
                  <a:ext cx="1800000" cy="1800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19164"/>
                    </a:gs>
                    <a:gs pos="23000">
                      <a:srgbClr val="E4CF9E"/>
                    </a:gs>
                    <a:gs pos="50000">
                      <a:srgbClr val="EAD6A4"/>
                    </a:gs>
                    <a:gs pos="75000">
                      <a:srgbClr val="E4CF9E"/>
                    </a:gs>
                    <a:gs pos="98000">
                      <a:srgbClr val="C19164"/>
                    </a:gs>
                  </a:gsLst>
                  <a:lin ang="0" scaled="1"/>
                  <a:tileRect/>
                </a:gradFill>
                <a:ln w="25400">
                  <a:solidFill>
                    <a:srgbClr val="A9745C">
                      <a:alpha val="76000"/>
                    </a:srgb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C127D9F5-184C-47AE-91B6-B2039D01BF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4451" y="2704214"/>
                  <a:ext cx="2328530" cy="0"/>
                </a:xfrm>
                <a:prstGeom prst="line">
                  <a:avLst/>
                </a:prstGeom>
                <a:ln w="25400">
                  <a:gradFill>
                    <a:gsLst>
                      <a:gs pos="0">
                        <a:srgbClr val="815646"/>
                      </a:gs>
                      <a:gs pos="23000">
                        <a:srgbClr val="A87A5C"/>
                      </a:gs>
                      <a:gs pos="50000">
                        <a:srgbClr val="7B5040"/>
                      </a:gs>
                      <a:gs pos="75000">
                        <a:srgbClr val="A87A5C"/>
                      </a:gs>
                      <a:gs pos="100000">
                        <a:srgbClr val="815646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3E18E86F-A413-4831-9D93-B98553B66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8716" y="1531089"/>
                <a:ext cx="0" cy="2413590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815646"/>
                    </a:gs>
                    <a:gs pos="26000">
                      <a:srgbClr val="A87A5C"/>
                    </a:gs>
                    <a:gs pos="53000">
                      <a:srgbClr val="7B5040"/>
                    </a:gs>
                    <a:gs pos="100000">
                      <a:srgbClr val="815646"/>
                    </a:gs>
                    <a:gs pos="77000">
                      <a:srgbClr val="A87A5C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36C5C75-6A6F-493D-8ED5-5E62AD9BFC56}"/>
                </a:ext>
              </a:extLst>
            </p:cNvPr>
            <p:cNvSpPr txBox="1"/>
            <p:nvPr/>
          </p:nvSpPr>
          <p:spPr>
            <a:xfrm>
              <a:off x="2509284" y="1552353"/>
              <a:ext cx="431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club.service.accounting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391BA31-81AE-4860-A830-1268268BFED7}"/>
              </a:ext>
            </a:extLst>
          </p:cNvPr>
          <p:cNvGrpSpPr/>
          <p:nvPr/>
        </p:nvGrpSpPr>
        <p:grpSpPr>
          <a:xfrm>
            <a:off x="1607945" y="2430763"/>
            <a:ext cx="4728378" cy="369332"/>
            <a:chOff x="2097722" y="1552353"/>
            <a:chExt cx="4728378" cy="369332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9E017A47-27AA-48D6-A756-7861CC47BB28}"/>
                </a:ext>
              </a:extLst>
            </p:cNvPr>
            <p:cNvGrpSpPr/>
            <p:nvPr/>
          </p:nvGrpSpPr>
          <p:grpSpPr>
            <a:xfrm>
              <a:off x="2097722" y="1556266"/>
              <a:ext cx="356191" cy="361506"/>
              <a:chOff x="3184451" y="1531089"/>
              <a:chExt cx="2328530" cy="2413590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998ED37C-BDB2-4491-9022-BD02A842960E}"/>
                  </a:ext>
                </a:extLst>
              </p:cNvPr>
              <p:cNvGrpSpPr/>
              <p:nvPr/>
            </p:nvGrpSpPr>
            <p:grpSpPr>
              <a:xfrm>
                <a:off x="3184451" y="1796902"/>
                <a:ext cx="2328530" cy="1800000"/>
                <a:chOff x="3184451" y="1796902"/>
                <a:chExt cx="2328530" cy="1800000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F08046A6-E29A-486B-8824-2678C57A4E37}"/>
                    </a:ext>
                  </a:extLst>
                </p:cNvPr>
                <p:cNvSpPr/>
                <p:nvPr/>
              </p:nvSpPr>
              <p:spPr>
                <a:xfrm>
                  <a:off x="3448716" y="1796902"/>
                  <a:ext cx="1800000" cy="1800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19164"/>
                    </a:gs>
                    <a:gs pos="23000">
                      <a:srgbClr val="E4CF9E"/>
                    </a:gs>
                    <a:gs pos="50000">
                      <a:srgbClr val="EAD6A4"/>
                    </a:gs>
                    <a:gs pos="75000">
                      <a:srgbClr val="E4CF9E"/>
                    </a:gs>
                    <a:gs pos="98000">
                      <a:srgbClr val="C19164"/>
                    </a:gs>
                  </a:gsLst>
                  <a:lin ang="0" scaled="1"/>
                  <a:tileRect/>
                </a:gradFill>
                <a:ln w="25400">
                  <a:solidFill>
                    <a:srgbClr val="A9745C">
                      <a:alpha val="76000"/>
                    </a:srgb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F3D20B93-1272-436E-8B2A-0542CC626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4451" y="2704214"/>
                  <a:ext cx="2328530" cy="0"/>
                </a:xfrm>
                <a:prstGeom prst="line">
                  <a:avLst/>
                </a:prstGeom>
                <a:ln w="25400">
                  <a:gradFill>
                    <a:gsLst>
                      <a:gs pos="0">
                        <a:srgbClr val="815646"/>
                      </a:gs>
                      <a:gs pos="23000">
                        <a:srgbClr val="A87A5C"/>
                      </a:gs>
                      <a:gs pos="50000">
                        <a:srgbClr val="7B5040"/>
                      </a:gs>
                      <a:gs pos="75000">
                        <a:srgbClr val="A87A5C"/>
                      </a:gs>
                      <a:gs pos="100000">
                        <a:srgbClr val="815646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D3330132-B69E-4812-916E-E52D0219E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8716" y="1531089"/>
                <a:ext cx="0" cy="2413590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815646"/>
                    </a:gs>
                    <a:gs pos="26000">
                      <a:srgbClr val="A87A5C"/>
                    </a:gs>
                    <a:gs pos="53000">
                      <a:srgbClr val="7B5040"/>
                    </a:gs>
                    <a:gs pos="100000">
                      <a:srgbClr val="815646"/>
                    </a:gs>
                    <a:gs pos="77000">
                      <a:srgbClr val="A87A5C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0A91F4C-DCFD-4330-BFEE-9AD6A9FAF808}"/>
                </a:ext>
              </a:extLst>
            </p:cNvPr>
            <p:cNvSpPr txBox="1"/>
            <p:nvPr/>
          </p:nvSpPr>
          <p:spPr>
            <a:xfrm>
              <a:off x="2509284" y="1552353"/>
              <a:ext cx="431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club.model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7CE7B99-19CD-48AD-A8E0-C4A239E4F806}"/>
              </a:ext>
            </a:extLst>
          </p:cNvPr>
          <p:cNvGrpSpPr/>
          <p:nvPr/>
        </p:nvGrpSpPr>
        <p:grpSpPr>
          <a:xfrm>
            <a:off x="2019507" y="4258944"/>
            <a:ext cx="4728378" cy="369332"/>
            <a:chOff x="2097722" y="1552353"/>
            <a:chExt cx="4728378" cy="369332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24D0347D-AC7A-4FE2-BE82-4B816A159F9D}"/>
                </a:ext>
              </a:extLst>
            </p:cNvPr>
            <p:cNvGrpSpPr/>
            <p:nvPr/>
          </p:nvGrpSpPr>
          <p:grpSpPr>
            <a:xfrm>
              <a:off x="2097722" y="1556266"/>
              <a:ext cx="356191" cy="361506"/>
              <a:chOff x="3184451" y="1531089"/>
              <a:chExt cx="2328530" cy="2413590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64F1A38F-FF22-41AC-9970-820E8FD32986}"/>
                  </a:ext>
                </a:extLst>
              </p:cNvPr>
              <p:cNvGrpSpPr/>
              <p:nvPr/>
            </p:nvGrpSpPr>
            <p:grpSpPr>
              <a:xfrm>
                <a:off x="3184451" y="1796902"/>
                <a:ext cx="2328530" cy="1800000"/>
                <a:chOff x="3184451" y="1796902"/>
                <a:chExt cx="2328530" cy="180000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78555EA-18A9-4FA1-BB55-61F436687DA2}"/>
                    </a:ext>
                  </a:extLst>
                </p:cNvPr>
                <p:cNvSpPr/>
                <p:nvPr/>
              </p:nvSpPr>
              <p:spPr>
                <a:xfrm>
                  <a:off x="3448716" y="1796902"/>
                  <a:ext cx="1800000" cy="1800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19164"/>
                    </a:gs>
                    <a:gs pos="23000">
                      <a:srgbClr val="E4CF9E"/>
                    </a:gs>
                    <a:gs pos="50000">
                      <a:srgbClr val="EAD6A4"/>
                    </a:gs>
                    <a:gs pos="75000">
                      <a:srgbClr val="E4CF9E"/>
                    </a:gs>
                    <a:gs pos="98000">
                      <a:srgbClr val="C19164"/>
                    </a:gs>
                  </a:gsLst>
                  <a:lin ang="0" scaled="1"/>
                  <a:tileRect/>
                </a:gradFill>
                <a:ln w="25400">
                  <a:solidFill>
                    <a:srgbClr val="A9745C">
                      <a:alpha val="76000"/>
                    </a:srgb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12EAEE20-0981-4183-A0C5-B76EC5C01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4451" y="2704214"/>
                  <a:ext cx="2328530" cy="0"/>
                </a:xfrm>
                <a:prstGeom prst="line">
                  <a:avLst/>
                </a:prstGeom>
                <a:ln w="25400">
                  <a:gradFill>
                    <a:gsLst>
                      <a:gs pos="0">
                        <a:srgbClr val="815646"/>
                      </a:gs>
                      <a:gs pos="23000">
                        <a:srgbClr val="A87A5C"/>
                      </a:gs>
                      <a:gs pos="50000">
                        <a:srgbClr val="7B5040"/>
                      </a:gs>
                      <a:gs pos="75000">
                        <a:srgbClr val="A87A5C"/>
                      </a:gs>
                      <a:gs pos="100000">
                        <a:srgbClr val="815646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C910C0B1-5293-4B9F-B669-6F92D00EC6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8716" y="1531089"/>
                <a:ext cx="0" cy="2413590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815646"/>
                    </a:gs>
                    <a:gs pos="26000">
                      <a:srgbClr val="A87A5C"/>
                    </a:gs>
                    <a:gs pos="53000">
                      <a:srgbClr val="7B5040"/>
                    </a:gs>
                    <a:gs pos="100000">
                      <a:srgbClr val="815646"/>
                    </a:gs>
                    <a:gs pos="77000">
                      <a:srgbClr val="A87A5C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1A33E2A-314F-456F-9665-B453A51E6533}"/>
                </a:ext>
              </a:extLst>
            </p:cNvPr>
            <p:cNvSpPr txBox="1"/>
            <p:nvPr/>
          </p:nvSpPr>
          <p:spPr>
            <a:xfrm>
              <a:off x="2509284" y="1552353"/>
              <a:ext cx="431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club.service.member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3C3FA91-56ED-4047-A594-8B781351F639}"/>
              </a:ext>
            </a:extLst>
          </p:cNvPr>
          <p:cNvGrpSpPr/>
          <p:nvPr/>
        </p:nvGrpSpPr>
        <p:grpSpPr>
          <a:xfrm>
            <a:off x="2019507" y="4722219"/>
            <a:ext cx="4728378" cy="369332"/>
            <a:chOff x="2097722" y="1552353"/>
            <a:chExt cx="4728378" cy="369332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B313D2D3-0A4E-48AB-A6C8-B4B5E6BA6175}"/>
                </a:ext>
              </a:extLst>
            </p:cNvPr>
            <p:cNvGrpSpPr/>
            <p:nvPr/>
          </p:nvGrpSpPr>
          <p:grpSpPr>
            <a:xfrm>
              <a:off x="2097722" y="1556266"/>
              <a:ext cx="356191" cy="361506"/>
              <a:chOff x="3184451" y="1531089"/>
              <a:chExt cx="2328530" cy="2413590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BC66B45A-321F-4E50-AD54-B8DBE4AF8501}"/>
                  </a:ext>
                </a:extLst>
              </p:cNvPr>
              <p:cNvGrpSpPr/>
              <p:nvPr/>
            </p:nvGrpSpPr>
            <p:grpSpPr>
              <a:xfrm>
                <a:off x="3184451" y="1796902"/>
                <a:ext cx="2328530" cy="1800000"/>
                <a:chOff x="3184451" y="1796902"/>
                <a:chExt cx="2328530" cy="1800000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B4BF498E-0100-469F-B840-846A3FD16753}"/>
                    </a:ext>
                  </a:extLst>
                </p:cNvPr>
                <p:cNvSpPr/>
                <p:nvPr/>
              </p:nvSpPr>
              <p:spPr>
                <a:xfrm>
                  <a:off x="3448716" y="1796902"/>
                  <a:ext cx="1800000" cy="1800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19164"/>
                    </a:gs>
                    <a:gs pos="23000">
                      <a:srgbClr val="E4CF9E"/>
                    </a:gs>
                    <a:gs pos="50000">
                      <a:srgbClr val="EAD6A4"/>
                    </a:gs>
                    <a:gs pos="75000">
                      <a:srgbClr val="E4CF9E"/>
                    </a:gs>
                    <a:gs pos="98000">
                      <a:srgbClr val="C19164"/>
                    </a:gs>
                  </a:gsLst>
                  <a:lin ang="0" scaled="1"/>
                  <a:tileRect/>
                </a:gradFill>
                <a:ln w="25400">
                  <a:solidFill>
                    <a:srgbClr val="A9745C">
                      <a:alpha val="76000"/>
                    </a:srgb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97FD6E82-05A2-4388-B65F-1167DAC348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4451" y="2704214"/>
                  <a:ext cx="2328530" cy="0"/>
                </a:xfrm>
                <a:prstGeom prst="line">
                  <a:avLst/>
                </a:prstGeom>
                <a:ln w="25400">
                  <a:gradFill>
                    <a:gsLst>
                      <a:gs pos="0">
                        <a:srgbClr val="815646"/>
                      </a:gs>
                      <a:gs pos="23000">
                        <a:srgbClr val="A87A5C"/>
                      </a:gs>
                      <a:gs pos="50000">
                        <a:srgbClr val="7B5040"/>
                      </a:gs>
                      <a:gs pos="75000">
                        <a:srgbClr val="A87A5C"/>
                      </a:gs>
                      <a:gs pos="100000">
                        <a:srgbClr val="815646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F5C6DCE8-14DE-4FC1-A5A4-0813A28664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8716" y="1531089"/>
                <a:ext cx="0" cy="2413590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815646"/>
                    </a:gs>
                    <a:gs pos="26000">
                      <a:srgbClr val="A87A5C"/>
                    </a:gs>
                    <a:gs pos="53000">
                      <a:srgbClr val="7B5040"/>
                    </a:gs>
                    <a:gs pos="100000">
                      <a:srgbClr val="815646"/>
                    </a:gs>
                    <a:gs pos="77000">
                      <a:srgbClr val="A87A5C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FD03845-67DF-46EA-80C6-D67FC5563A24}"/>
                </a:ext>
              </a:extLst>
            </p:cNvPr>
            <p:cNvSpPr txBox="1"/>
            <p:nvPr/>
          </p:nvSpPr>
          <p:spPr>
            <a:xfrm>
              <a:off x="2509284" y="1552353"/>
              <a:ext cx="431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club.service.notice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68A0F3D-598B-45B4-8419-1F6230D17004}"/>
              </a:ext>
            </a:extLst>
          </p:cNvPr>
          <p:cNvGrpSpPr/>
          <p:nvPr/>
        </p:nvGrpSpPr>
        <p:grpSpPr>
          <a:xfrm>
            <a:off x="1517340" y="3786713"/>
            <a:ext cx="4728378" cy="369332"/>
            <a:chOff x="2097722" y="1552353"/>
            <a:chExt cx="4728378" cy="369332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97F622DA-91F7-41A5-935F-FC4C60B5D25F}"/>
                </a:ext>
              </a:extLst>
            </p:cNvPr>
            <p:cNvGrpSpPr/>
            <p:nvPr/>
          </p:nvGrpSpPr>
          <p:grpSpPr>
            <a:xfrm>
              <a:off x="2097722" y="1556266"/>
              <a:ext cx="356191" cy="361506"/>
              <a:chOff x="3184451" y="1531089"/>
              <a:chExt cx="2328530" cy="2413590"/>
            </a:xfrm>
          </p:grpSpPr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8D38B970-77E1-4724-9B0B-88FF2D974ED7}"/>
                  </a:ext>
                </a:extLst>
              </p:cNvPr>
              <p:cNvGrpSpPr/>
              <p:nvPr/>
            </p:nvGrpSpPr>
            <p:grpSpPr>
              <a:xfrm>
                <a:off x="3184451" y="1796902"/>
                <a:ext cx="2328530" cy="1800000"/>
                <a:chOff x="3184451" y="1796902"/>
                <a:chExt cx="2328530" cy="1800000"/>
              </a:xfrm>
            </p:grpSpPr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235AAE42-8D16-4BCE-950B-AAD10D1A24B0}"/>
                    </a:ext>
                  </a:extLst>
                </p:cNvPr>
                <p:cNvSpPr/>
                <p:nvPr/>
              </p:nvSpPr>
              <p:spPr>
                <a:xfrm>
                  <a:off x="3448716" y="1796902"/>
                  <a:ext cx="1800000" cy="1800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19164"/>
                    </a:gs>
                    <a:gs pos="23000">
                      <a:srgbClr val="E4CF9E"/>
                    </a:gs>
                    <a:gs pos="50000">
                      <a:srgbClr val="EAD6A4"/>
                    </a:gs>
                    <a:gs pos="75000">
                      <a:srgbClr val="E4CF9E"/>
                    </a:gs>
                    <a:gs pos="98000">
                      <a:srgbClr val="C19164"/>
                    </a:gs>
                  </a:gsLst>
                  <a:lin ang="0" scaled="1"/>
                  <a:tileRect/>
                </a:gradFill>
                <a:ln w="25400">
                  <a:solidFill>
                    <a:srgbClr val="A9745C">
                      <a:alpha val="76000"/>
                    </a:srgb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B674BAB3-B523-48F0-A71B-0484880A53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4451" y="2704214"/>
                  <a:ext cx="2328530" cy="0"/>
                </a:xfrm>
                <a:prstGeom prst="line">
                  <a:avLst/>
                </a:prstGeom>
                <a:ln w="25400">
                  <a:gradFill>
                    <a:gsLst>
                      <a:gs pos="0">
                        <a:srgbClr val="815646"/>
                      </a:gs>
                      <a:gs pos="23000">
                        <a:srgbClr val="A87A5C"/>
                      </a:gs>
                      <a:gs pos="50000">
                        <a:srgbClr val="7B5040"/>
                      </a:gs>
                      <a:gs pos="75000">
                        <a:srgbClr val="A87A5C"/>
                      </a:gs>
                      <a:gs pos="100000">
                        <a:srgbClr val="815646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2EC26214-B2BD-418C-B2C8-A6400D2F96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8716" y="1531089"/>
                <a:ext cx="0" cy="2413590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815646"/>
                    </a:gs>
                    <a:gs pos="26000">
                      <a:srgbClr val="A87A5C"/>
                    </a:gs>
                    <a:gs pos="53000">
                      <a:srgbClr val="7B5040"/>
                    </a:gs>
                    <a:gs pos="100000">
                      <a:srgbClr val="815646"/>
                    </a:gs>
                    <a:gs pos="77000">
                      <a:srgbClr val="A87A5C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B11F080-4BF6-4BF3-8F1B-E6EF81577AF2}"/>
                </a:ext>
              </a:extLst>
            </p:cNvPr>
            <p:cNvSpPr txBox="1"/>
            <p:nvPr/>
          </p:nvSpPr>
          <p:spPr>
            <a:xfrm>
              <a:off x="2509284" y="1552353"/>
              <a:ext cx="431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club.service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68338F7-E124-4A45-AF66-B00BE49FEA87}"/>
              </a:ext>
            </a:extLst>
          </p:cNvPr>
          <p:cNvGrpSpPr/>
          <p:nvPr/>
        </p:nvGrpSpPr>
        <p:grpSpPr>
          <a:xfrm>
            <a:off x="2019507" y="2859950"/>
            <a:ext cx="4728378" cy="369332"/>
            <a:chOff x="2097722" y="1552353"/>
            <a:chExt cx="4728378" cy="369332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9F6C4837-5D5E-4415-8CA0-FCF0946D08A2}"/>
                </a:ext>
              </a:extLst>
            </p:cNvPr>
            <p:cNvGrpSpPr/>
            <p:nvPr/>
          </p:nvGrpSpPr>
          <p:grpSpPr>
            <a:xfrm>
              <a:off x="2097722" y="1556266"/>
              <a:ext cx="356191" cy="361506"/>
              <a:chOff x="3184451" y="1531089"/>
              <a:chExt cx="2328530" cy="2413590"/>
            </a:xfrm>
          </p:grpSpPr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2F98278D-70C4-4611-9301-27C1E2D77E5F}"/>
                  </a:ext>
                </a:extLst>
              </p:cNvPr>
              <p:cNvGrpSpPr/>
              <p:nvPr/>
            </p:nvGrpSpPr>
            <p:grpSpPr>
              <a:xfrm>
                <a:off x="3184451" y="1796902"/>
                <a:ext cx="2328530" cy="1800000"/>
                <a:chOff x="3184451" y="1796902"/>
                <a:chExt cx="2328530" cy="1800000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626911A4-447E-4466-8073-EBAF3FD3C735}"/>
                    </a:ext>
                  </a:extLst>
                </p:cNvPr>
                <p:cNvSpPr/>
                <p:nvPr/>
              </p:nvSpPr>
              <p:spPr>
                <a:xfrm>
                  <a:off x="3448716" y="1796902"/>
                  <a:ext cx="1800000" cy="1800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19164"/>
                    </a:gs>
                    <a:gs pos="23000">
                      <a:srgbClr val="E4CF9E"/>
                    </a:gs>
                    <a:gs pos="50000">
                      <a:srgbClr val="EAD6A4"/>
                    </a:gs>
                    <a:gs pos="75000">
                      <a:srgbClr val="E4CF9E"/>
                    </a:gs>
                    <a:gs pos="98000">
                      <a:srgbClr val="C19164"/>
                    </a:gs>
                  </a:gsLst>
                  <a:lin ang="0" scaled="1"/>
                  <a:tileRect/>
                </a:gradFill>
                <a:ln w="25400">
                  <a:solidFill>
                    <a:srgbClr val="A9745C">
                      <a:alpha val="76000"/>
                    </a:srgb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5CC792CB-3A73-40C8-B65B-B220F61DC6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4451" y="2704214"/>
                  <a:ext cx="2328530" cy="0"/>
                </a:xfrm>
                <a:prstGeom prst="line">
                  <a:avLst/>
                </a:prstGeom>
                <a:ln w="25400">
                  <a:gradFill>
                    <a:gsLst>
                      <a:gs pos="0">
                        <a:srgbClr val="815646"/>
                      </a:gs>
                      <a:gs pos="23000">
                        <a:srgbClr val="A87A5C"/>
                      </a:gs>
                      <a:gs pos="50000">
                        <a:srgbClr val="7B5040"/>
                      </a:gs>
                      <a:gs pos="75000">
                        <a:srgbClr val="A87A5C"/>
                      </a:gs>
                      <a:gs pos="100000">
                        <a:srgbClr val="815646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9423066F-241A-43CC-A1C3-A654FEB5FC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8716" y="1531089"/>
                <a:ext cx="0" cy="2413590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815646"/>
                    </a:gs>
                    <a:gs pos="26000">
                      <a:srgbClr val="A87A5C"/>
                    </a:gs>
                    <a:gs pos="53000">
                      <a:srgbClr val="7B5040"/>
                    </a:gs>
                    <a:gs pos="100000">
                      <a:srgbClr val="815646"/>
                    </a:gs>
                    <a:gs pos="77000">
                      <a:srgbClr val="A87A5C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284CEAF-000C-4A40-B6EF-DEF447E50F09}"/>
                </a:ext>
              </a:extLst>
            </p:cNvPr>
            <p:cNvSpPr txBox="1"/>
            <p:nvPr/>
          </p:nvSpPr>
          <p:spPr>
            <a:xfrm>
              <a:off x="2509284" y="1552353"/>
              <a:ext cx="431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club.model.dao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44BCC8EE-2695-488A-9D5E-3F1221BF7F9B}"/>
              </a:ext>
            </a:extLst>
          </p:cNvPr>
          <p:cNvGrpSpPr/>
          <p:nvPr/>
        </p:nvGrpSpPr>
        <p:grpSpPr>
          <a:xfrm>
            <a:off x="2019507" y="3333425"/>
            <a:ext cx="4728378" cy="369332"/>
            <a:chOff x="2097722" y="1552353"/>
            <a:chExt cx="4728378" cy="369332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5A5BEF43-618F-44B1-AF04-1928298FE6A2}"/>
                </a:ext>
              </a:extLst>
            </p:cNvPr>
            <p:cNvGrpSpPr/>
            <p:nvPr/>
          </p:nvGrpSpPr>
          <p:grpSpPr>
            <a:xfrm>
              <a:off x="2097722" y="1556266"/>
              <a:ext cx="356191" cy="361506"/>
              <a:chOff x="3184451" y="1531089"/>
              <a:chExt cx="2328530" cy="2413590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405B9E4E-4672-48C5-B708-2DB2C0A891E3}"/>
                  </a:ext>
                </a:extLst>
              </p:cNvPr>
              <p:cNvGrpSpPr/>
              <p:nvPr/>
            </p:nvGrpSpPr>
            <p:grpSpPr>
              <a:xfrm>
                <a:off x="3184451" y="1796902"/>
                <a:ext cx="2328530" cy="1800000"/>
                <a:chOff x="3184451" y="1796902"/>
                <a:chExt cx="2328530" cy="1800000"/>
              </a:xfrm>
            </p:grpSpPr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0F232281-EF79-4AA6-A7E0-E7679A7F7314}"/>
                    </a:ext>
                  </a:extLst>
                </p:cNvPr>
                <p:cNvSpPr/>
                <p:nvPr/>
              </p:nvSpPr>
              <p:spPr>
                <a:xfrm>
                  <a:off x="3448716" y="1796902"/>
                  <a:ext cx="1800000" cy="1800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19164"/>
                    </a:gs>
                    <a:gs pos="23000">
                      <a:srgbClr val="E4CF9E"/>
                    </a:gs>
                    <a:gs pos="50000">
                      <a:srgbClr val="EAD6A4"/>
                    </a:gs>
                    <a:gs pos="75000">
                      <a:srgbClr val="E4CF9E"/>
                    </a:gs>
                    <a:gs pos="98000">
                      <a:srgbClr val="C19164"/>
                    </a:gs>
                  </a:gsLst>
                  <a:lin ang="0" scaled="1"/>
                  <a:tileRect/>
                </a:gradFill>
                <a:ln w="25400">
                  <a:solidFill>
                    <a:srgbClr val="A9745C">
                      <a:alpha val="76000"/>
                    </a:srgb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DABD8C3D-089D-46FF-BB5E-1E50E9AAC9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4451" y="2704214"/>
                  <a:ext cx="2328530" cy="0"/>
                </a:xfrm>
                <a:prstGeom prst="line">
                  <a:avLst/>
                </a:prstGeom>
                <a:ln w="25400">
                  <a:gradFill>
                    <a:gsLst>
                      <a:gs pos="0">
                        <a:srgbClr val="815646"/>
                      </a:gs>
                      <a:gs pos="23000">
                        <a:srgbClr val="A87A5C"/>
                      </a:gs>
                      <a:gs pos="50000">
                        <a:srgbClr val="7B5040"/>
                      </a:gs>
                      <a:gs pos="75000">
                        <a:srgbClr val="A87A5C"/>
                      </a:gs>
                      <a:gs pos="100000">
                        <a:srgbClr val="815646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B66306D0-86C2-4745-95EA-560538AEE7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8716" y="1531089"/>
                <a:ext cx="0" cy="2413590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815646"/>
                    </a:gs>
                    <a:gs pos="26000">
                      <a:srgbClr val="A87A5C"/>
                    </a:gs>
                    <a:gs pos="53000">
                      <a:srgbClr val="7B5040"/>
                    </a:gs>
                    <a:gs pos="100000">
                      <a:srgbClr val="815646"/>
                    </a:gs>
                    <a:gs pos="77000">
                      <a:srgbClr val="A87A5C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0503DA4-7971-4D64-9F30-F07D18AB543C}"/>
                </a:ext>
              </a:extLst>
            </p:cNvPr>
            <p:cNvSpPr txBox="1"/>
            <p:nvPr/>
          </p:nvSpPr>
          <p:spPr>
            <a:xfrm>
              <a:off x="2509284" y="1552353"/>
              <a:ext cx="431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club.model.dto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sp>
        <p:nvSpPr>
          <p:cNvPr id="80" name="제목 1">
            <a:extLst>
              <a:ext uri="{FF2B5EF4-FFF2-40B4-BE49-F238E27FC236}">
                <a16:creationId xmlns:a16="http://schemas.microsoft.com/office/drawing/2014/main" id="{541D2012-AA82-4617-AA1D-A89A59BD9EE1}"/>
              </a:ext>
            </a:extLst>
          </p:cNvPr>
          <p:cNvSpPr txBox="1">
            <a:spLocks/>
          </p:cNvSpPr>
          <p:nvPr/>
        </p:nvSpPr>
        <p:spPr>
          <a:xfrm>
            <a:off x="182330" y="125124"/>
            <a:ext cx="5421028" cy="1402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>
                <a:solidFill>
                  <a:prstClr val="white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1. Project </a:t>
            </a:r>
            <a:r>
              <a:rPr lang="ko-KR" altLang="en-US" sz="5400" dirty="0">
                <a:solidFill>
                  <a:prstClr val="white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구성</a:t>
            </a:r>
          </a:p>
        </p:txBody>
      </p:sp>
      <p:sp>
        <p:nvSpPr>
          <p:cNvPr id="81" name="말풍선: 사각형 80">
            <a:extLst>
              <a:ext uri="{FF2B5EF4-FFF2-40B4-BE49-F238E27FC236}">
                <a16:creationId xmlns:a16="http://schemas.microsoft.com/office/drawing/2014/main" id="{EA03E79D-1C63-466D-9754-AC535C13D2A7}"/>
              </a:ext>
            </a:extLst>
          </p:cNvPr>
          <p:cNvSpPr/>
          <p:nvPr/>
        </p:nvSpPr>
        <p:spPr>
          <a:xfrm rot="5400000">
            <a:off x="7256564" y="1961331"/>
            <a:ext cx="2880000" cy="3600000"/>
          </a:xfrm>
          <a:prstGeom prst="wedgeRectCallout">
            <a:avLst>
              <a:gd name="adj1" fmla="val -24989"/>
              <a:gd name="adj2" fmla="val 117651"/>
            </a:avLst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    </a:t>
            </a:r>
            <a:r>
              <a:rPr lang="en-US" altLang="ko-KR" dirty="0" err="1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CenterDAO</a:t>
            </a:r>
            <a:r>
              <a:rPr lang="en-US" altLang="ko-KR" dirty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	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목욕탕L" panose="02020600000000000000" pitchFamily="18" charset="-127"/>
              <a:ea typeface="a옛날목욕탕L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5044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A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0DA7016-FE5C-437B-9821-B263AB0B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A40E-687A-4F2A-A4D7-0F17F38124DD}" type="slidenum">
              <a:rPr lang="ko-KR" altLang="en-US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9</a:t>
            </a:fld>
            <a:endParaRPr lang="ko-KR" altLang="en-US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8" name="제목 1">
            <a:extLst>
              <a:ext uri="{FF2B5EF4-FFF2-40B4-BE49-F238E27FC236}">
                <a16:creationId xmlns:a16="http://schemas.microsoft.com/office/drawing/2014/main" id="{B45A8702-5AD9-4169-912C-2B55DA06D9CE}"/>
              </a:ext>
            </a:extLst>
          </p:cNvPr>
          <p:cNvSpPr txBox="1">
            <a:spLocks/>
          </p:cNvSpPr>
          <p:nvPr/>
        </p:nvSpPr>
        <p:spPr>
          <a:xfrm>
            <a:off x="182330" y="125124"/>
            <a:ext cx="5421028" cy="1402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>
                <a:solidFill>
                  <a:prstClr val="white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1. Project </a:t>
            </a:r>
            <a:r>
              <a:rPr lang="ko-KR" altLang="en-US" sz="5400" dirty="0">
                <a:solidFill>
                  <a:prstClr val="white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구성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DE5EB62-7B9B-4294-86F9-91D67C3DB4E2}"/>
              </a:ext>
            </a:extLst>
          </p:cNvPr>
          <p:cNvGrpSpPr/>
          <p:nvPr/>
        </p:nvGrpSpPr>
        <p:grpSpPr>
          <a:xfrm>
            <a:off x="1196383" y="1976923"/>
            <a:ext cx="4728378" cy="369332"/>
            <a:chOff x="2097722" y="1552353"/>
            <a:chExt cx="4728378" cy="369332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3E02929D-1743-4996-98FB-D23F67E03A22}"/>
                </a:ext>
              </a:extLst>
            </p:cNvPr>
            <p:cNvGrpSpPr/>
            <p:nvPr/>
          </p:nvGrpSpPr>
          <p:grpSpPr>
            <a:xfrm>
              <a:off x="2097722" y="1556266"/>
              <a:ext cx="356191" cy="361506"/>
              <a:chOff x="3184451" y="1531089"/>
              <a:chExt cx="2328530" cy="2413590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3141B9AF-7206-49DD-9FDC-DC02EBB7D208}"/>
                  </a:ext>
                </a:extLst>
              </p:cNvPr>
              <p:cNvGrpSpPr/>
              <p:nvPr/>
            </p:nvGrpSpPr>
            <p:grpSpPr>
              <a:xfrm>
                <a:off x="3184451" y="1796902"/>
                <a:ext cx="2328530" cy="1800000"/>
                <a:chOff x="3184451" y="1796902"/>
                <a:chExt cx="2328530" cy="1800000"/>
              </a:xfrm>
            </p:grpSpPr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9C649302-69FB-4310-92EC-685020B84AF2}"/>
                    </a:ext>
                  </a:extLst>
                </p:cNvPr>
                <p:cNvSpPr/>
                <p:nvPr/>
              </p:nvSpPr>
              <p:spPr>
                <a:xfrm>
                  <a:off x="3448716" y="1796902"/>
                  <a:ext cx="1800000" cy="1800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19164"/>
                    </a:gs>
                    <a:gs pos="23000">
                      <a:srgbClr val="E4CF9E"/>
                    </a:gs>
                    <a:gs pos="50000">
                      <a:srgbClr val="EAD6A4"/>
                    </a:gs>
                    <a:gs pos="75000">
                      <a:srgbClr val="E4CF9E"/>
                    </a:gs>
                    <a:gs pos="98000">
                      <a:srgbClr val="C19164"/>
                    </a:gs>
                  </a:gsLst>
                  <a:lin ang="0" scaled="1"/>
                  <a:tileRect/>
                </a:gradFill>
                <a:ln w="25400">
                  <a:solidFill>
                    <a:srgbClr val="A9745C">
                      <a:alpha val="76000"/>
                    </a:srgb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cxnSp>
              <p:nvCxnSpPr>
                <p:cNvPr id="86" name="직선 연결선 85">
                  <a:extLst>
                    <a:ext uri="{FF2B5EF4-FFF2-40B4-BE49-F238E27FC236}">
                      <a16:creationId xmlns:a16="http://schemas.microsoft.com/office/drawing/2014/main" id="{D33E42BE-5944-40E5-B68E-D5B2088BE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4451" y="2704214"/>
                  <a:ext cx="2328530" cy="0"/>
                </a:xfrm>
                <a:prstGeom prst="line">
                  <a:avLst/>
                </a:prstGeom>
                <a:ln w="25400">
                  <a:gradFill>
                    <a:gsLst>
                      <a:gs pos="0">
                        <a:srgbClr val="815646"/>
                      </a:gs>
                      <a:gs pos="23000">
                        <a:srgbClr val="A87A5C"/>
                      </a:gs>
                      <a:gs pos="50000">
                        <a:srgbClr val="7B5040"/>
                      </a:gs>
                      <a:gs pos="75000">
                        <a:srgbClr val="A87A5C"/>
                      </a:gs>
                      <a:gs pos="100000">
                        <a:srgbClr val="815646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10E23EB1-CD69-4E1A-B212-C80BFC585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8716" y="1531089"/>
                <a:ext cx="0" cy="2413590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815646"/>
                    </a:gs>
                    <a:gs pos="26000">
                      <a:srgbClr val="A87A5C"/>
                    </a:gs>
                    <a:gs pos="53000">
                      <a:srgbClr val="7B5040"/>
                    </a:gs>
                    <a:gs pos="100000">
                      <a:srgbClr val="815646"/>
                    </a:gs>
                    <a:gs pos="77000">
                      <a:srgbClr val="A87A5C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DC3A373-9B2E-4971-A5A2-052BF429D57A}"/>
                </a:ext>
              </a:extLst>
            </p:cNvPr>
            <p:cNvSpPr txBox="1"/>
            <p:nvPr/>
          </p:nvSpPr>
          <p:spPr>
            <a:xfrm>
              <a:off x="2509284" y="1552353"/>
              <a:ext cx="431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club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A60D0558-FB8A-4355-A760-9525B9822276}"/>
              </a:ext>
            </a:extLst>
          </p:cNvPr>
          <p:cNvGrpSpPr/>
          <p:nvPr/>
        </p:nvGrpSpPr>
        <p:grpSpPr>
          <a:xfrm>
            <a:off x="2019507" y="5147705"/>
            <a:ext cx="4728378" cy="369332"/>
            <a:chOff x="2097722" y="1552353"/>
            <a:chExt cx="4728378" cy="369332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53EDCCBD-4828-4A5B-AEAC-7C30F11CC8C0}"/>
                </a:ext>
              </a:extLst>
            </p:cNvPr>
            <p:cNvGrpSpPr/>
            <p:nvPr/>
          </p:nvGrpSpPr>
          <p:grpSpPr>
            <a:xfrm>
              <a:off x="2097722" y="1556266"/>
              <a:ext cx="356191" cy="361506"/>
              <a:chOff x="3184451" y="1531089"/>
              <a:chExt cx="2328530" cy="2413590"/>
            </a:xfrm>
          </p:grpSpPr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72CF047C-F7C9-4338-8143-12B21CF9E185}"/>
                  </a:ext>
                </a:extLst>
              </p:cNvPr>
              <p:cNvGrpSpPr/>
              <p:nvPr/>
            </p:nvGrpSpPr>
            <p:grpSpPr>
              <a:xfrm>
                <a:off x="3184451" y="1796902"/>
                <a:ext cx="2328530" cy="1800000"/>
                <a:chOff x="3184451" y="1796902"/>
                <a:chExt cx="2328530" cy="1800000"/>
              </a:xfrm>
            </p:grpSpPr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18B643C8-AF39-401F-A549-B6D9BAF90465}"/>
                    </a:ext>
                  </a:extLst>
                </p:cNvPr>
                <p:cNvSpPr/>
                <p:nvPr/>
              </p:nvSpPr>
              <p:spPr>
                <a:xfrm>
                  <a:off x="3448716" y="1796902"/>
                  <a:ext cx="1800000" cy="1800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19164"/>
                    </a:gs>
                    <a:gs pos="23000">
                      <a:srgbClr val="E4CF9E"/>
                    </a:gs>
                    <a:gs pos="50000">
                      <a:srgbClr val="EAD6A4"/>
                    </a:gs>
                    <a:gs pos="75000">
                      <a:srgbClr val="E4CF9E"/>
                    </a:gs>
                    <a:gs pos="98000">
                      <a:srgbClr val="C19164"/>
                    </a:gs>
                  </a:gsLst>
                  <a:lin ang="0" scaled="1"/>
                  <a:tileRect/>
                </a:gradFill>
                <a:ln w="25400">
                  <a:solidFill>
                    <a:srgbClr val="A9745C">
                      <a:alpha val="76000"/>
                    </a:srgb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C659AA8F-573E-4B2B-8021-D3279709E6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4451" y="2704214"/>
                  <a:ext cx="2328530" cy="0"/>
                </a:xfrm>
                <a:prstGeom prst="line">
                  <a:avLst/>
                </a:prstGeom>
                <a:ln w="25400">
                  <a:gradFill>
                    <a:gsLst>
                      <a:gs pos="0">
                        <a:srgbClr val="815646"/>
                      </a:gs>
                      <a:gs pos="23000">
                        <a:srgbClr val="A87A5C"/>
                      </a:gs>
                      <a:gs pos="50000">
                        <a:srgbClr val="7B5040"/>
                      </a:gs>
                      <a:gs pos="75000">
                        <a:srgbClr val="A87A5C"/>
                      </a:gs>
                      <a:gs pos="100000">
                        <a:srgbClr val="815646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4A1006E2-2DD0-4DFF-A795-D8AA1C6A8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8716" y="1531089"/>
                <a:ext cx="0" cy="2413590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815646"/>
                    </a:gs>
                    <a:gs pos="26000">
                      <a:srgbClr val="A87A5C"/>
                    </a:gs>
                    <a:gs pos="53000">
                      <a:srgbClr val="7B5040"/>
                    </a:gs>
                    <a:gs pos="100000">
                      <a:srgbClr val="815646"/>
                    </a:gs>
                    <a:gs pos="77000">
                      <a:srgbClr val="A87A5C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35A1F45-FE36-4AE0-AFEB-731D534F102A}"/>
                </a:ext>
              </a:extLst>
            </p:cNvPr>
            <p:cNvSpPr txBox="1"/>
            <p:nvPr/>
          </p:nvSpPr>
          <p:spPr>
            <a:xfrm>
              <a:off x="2509284" y="1552353"/>
              <a:ext cx="431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club.service.accounting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1A23EACC-7932-4E10-86B0-CF5867809028}"/>
              </a:ext>
            </a:extLst>
          </p:cNvPr>
          <p:cNvGrpSpPr/>
          <p:nvPr/>
        </p:nvGrpSpPr>
        <p:grpSpPr>
          <a:xfrm>
            <a:off x="1607945" y="2430763"/>
            <a:ext cx="4728378" cy="369332"/>
            <a:chOff x="2097722" y="1552353"/>
            <a:chExt cx="4728378" cy="369332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86619589-BCDC-42FA-8748-E1F22700D6EC}"/>
                </a:ext>
              </a:extLst>
            </p:cNvPr>
            <p:cNvGrpSpPr/>
            <p:nvPr/>
          </p:nvGrpSpPr>
          <p:grpSpPr>
            <a:xfrm>
              <a:off x="2097722" y="1556266"/>
              <a:ext cx="356191" cy="361506"/>
              <a:chOff x="3184451" y="1531089"/>
              <a:chExt cx="2328530" cy="2413590"/>
            </a:xfrm>
          </p:grpSpPr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12EB4269-C0CD-487D-9FD2-1067249D4539}"/>
                  </a:ext>
                </a:extLst>
              </p:cNvPr>
              <p:cNvGrpSpPr/>
              <p:nvPr/>
            </p:nvGrpSpPr>
            <p:grpSpPr>
              <a:xfrm>
                <a:off x="3184451" y="1796902"/>
                <a:ext cx="2328530" cy="1800000"/>
                <a:chOff x="3184451" y="1796902"/>
                <a:chExt cx="2328530" cy="180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98AE3676-2BF4-48F8-8E0D-BF07F2645316}"/>
                    </a:ext>
                  </a:extLst>
                </p:cNvPr>
                <p:cNvSpPr/>
                <p:nvPr/>
              </p:nvSpPr>
              <p:spPr>
                <a:xfrm>
                  <a:off x="3448716" y="1796902"/>
                  <a:ext cx="1800000" cy="1800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19164"/>
                    </a:gs>
                    <a:gs pos="23000">
                      <a:srgbClr val="E4CF9E"/>
                    </a:gs>
                    <a:gs pos="50000">
                      <a:srgbClr val="EAD6A4"/>
                    </a:gs>
                    <a:gs pos="75000">
                      <a:srgbClr val="E4CF9E"/>
                    </a:gs>
                    <a:gs pos="98000">
                      <a:srgbClr val="C19164"/>
                    </a:gs>
                  </a:gsLst>
                  <a:lin ang="0" scaled="1"/>
                  <a:tileRect/>
                </a:gradFill>
                <a:ln w="25400">
                  <a:solidFill>
                    <a:srgbClr val="A9745C">
                      <a:alpha val="76000"/>
                    </a:srgb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769E20C-291E-4CE0-BB95-D6FB381F69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4451" y="2704214"/>
                  <a:ext cx="2328530" cy="0"/>
                </a:xfrm>
                <a:prstGeom prst="line">
                  <a:avLst/>
                </a:prstGeom>
                <a:ln w="25400">
                  <a:gradFill>
                    <a:gsLst>
                      <a:gs pos="0">
                        <a:srgbClr val="815646"/>
                      </a:gs>
                      <a:gs pos="23000">
                        <a:srgbClr val="A87A5C"/>
                      </a:gs>
                      <a:gs pos="50000">
                        <a:srgbClr val="7B5040"/>
                      </a:gs>
                      <a:gs pos="75000">
                        <a:srgbClr val="A87A5C"/>
                      </a:gs>
                      <a:gs pos="100000">
                        <a:srgbClr val="815646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C869A087-4A61-49DE-8A8A-1930DA244C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8716" y="1531089"/>
                <a:ext cx="0" cy="2413590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815646"/>
                    </a:gs>
                    <a:gs pos="26000">
                      <a:srgbClr val="A87A5C"/>
                    </a:gs>
                    <a:gs pos="53000">
                      <a:srgbClr val="7B5040"/>
                    </a:gs>
                    <a:gs pos="100000">
                      <a:srgbClr val="815646"/>
                    </a:gs>
                    <a:gs pos="77000">
                      <a:srgbClr val="A87A5C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181736E-56E4-46A1-8BEB-5AC34B374455}"/>
                </a:ext>
              </a:extLst>
            </p:cNvPr>
            <p:cNvSpPr txBox="1"/>
            <p:nvPr/>
          </p:nvSpPr>
          <p:spPr>
            <a:xfrm>
              <a:off x="2509284" y="1552353"/>
              <a:ext cx="431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club.model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1D3A700E-CC22-4C96-BAE9-788F6E9B064A}"/>
              </a:ext>
            </a:extLst>
          </p:cNvPr>
          <p:cNvGrpSpPr/>
          <p:nvPr/>
        </p:nvGrpSpPr>
        <p:grpSpPr>
          <a:xfrm>
            <a:off x="2019507" y="4258944"/>
            <a:ext cx="4728378" cy="369332"/>
            <a:chOff x="2097722" y="1552353"/>
            <a:chExt cx="4728378" cy="369332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B0F7D436-132F-4D57-98FC-C8304E4B47D0}"/>
                </a:ext>
              </a:extLst>
            </p:cNvPr>
            <p:cNvGrpSpPr/>
            <p:nvPr/>
          </p:nvGrpSpPr>
          <p:grpSpPr>
            <a:xfrm>
              <a:off x="2097722" y="1556266"/>
              <a:ext cx="356191" cy="361506"/>
              <a:chOff x="3184451" y="1531089"/>
              <a:chExt cx="2328530" cy="2413590"/>
            </a:xfrm>
          </p:grpSpPr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F6454DAD-6036-4F54-A0C5-D34C0F21FB61}"/>
                  </a:ext>
                </a:extLst>
              </p:cNvPr>
              <p:cNvGrpSpPr/>
              <p:nvPr/>
            </p:nvGrpSpPr>
            <p:grpSpPr>
              <a:xfrm>
                <a:off x="3184451" y="1796902"/>
                <a:ext cx="2328530" cy="1800000"/>
                <a:chOff x="3184451" y="1796902"/>
                <a:chExt cx="2328530" cy="1800000"/>
              </a:xfrm>
            </p:grpSpPr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7F8D746F-6368-4B88-9480-1D5FB24FF938}"/>
                    </a:ext>
                  </a:extLst>
                </p:cNvPr>
                <p:cNvSpPr/>
                <p:nvPr/>
              </p:nvSpPr>
              <p:spPr>
                <a:xfrm>
                  <a:off x="3448716" y="1796902"/>
                  <a:ext cx="1800000" cy="1800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19164"/>
                    </a:gs>
                    <a:gs pos="23000">
                      <a:srgbClr val="E4CF9E"/>
                    </a:gs>
                    <a:gs pos="50000">
                      <a:srgbClr val="EAD6A4"/>
                    </a:gs>
                    <a:gs pos="75000">
                      <a:srgbClr val="E4CF9E"/>
                    </a:gs>
                    <a:gs pos="98000">
                      <a:srgbClr val="C19164"/>
                    </a:gs>
                  </a:gsLst>
                  <a:lin ang="0" scaled="1"/>
                  <a:tileRect/>
                </a:gradFill>
                <a:ln w="25400">
                  <a:solidFill>
                    <a:srgbClr val="A9745C">
                      <a:alpha val="76000"/>
                    </a:srgb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cxnSp>
              <p:nvCxnSpPr>
                <p:cNvPr id="107" name="직선 연결선 106">
                  <a:extLst>
                    <a:ext uri="{FF2B5EF4-FFF2-40B4-BE49-F238E27FC236}">
                      <a16:creationId xmlns:a16="http://schemas.microsoft.com/office/drawing/2014/main" id="{C05E3FEE-94EB-488F-B65F-765577D8D1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4451" y="2704214"/>
                  <a:ext cx="2328530" cy="0"/>
                </a:xfrm>
                <a:prstGeom prst="line">
                  <a:avLst/>
                </a:prstGeom>
                <a:ln w="25400">
                  <a:gradFill>
                    <a:gsLst>
                      <a:gs pos="0">
                        <a:srgbClr val="815646"/>
                      </a:gs>
                      <a:gs pos="23000">
                        <a:srgbClr val="A87A5C"/>
                      </a:gs>
                      <a:gs pos="50000">
                        <a:srgbClr val="7B5040"/>
                      </a:gs>
                      <a:gs pos="75000">
                        <a:srgbClr val="A87A5C"/>
                      </a:gs>
                      <a:gs pos="100000">
                        <a:srgbClr val="815646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A9796DD6-5393-4FF3-BAAF-0D3FE9C54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8716" y="1531089"/>
                <a:ext cx="0" cy="2413590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815646"/>
                    </a:gs>
                    <a:gs pos="26000">
                      <a:srgbClr val="A87A5C"/>
                    </a:gs>
                    <a:gs pos="53000">
                      <a:srgbClr val="7B5040"/>
                    </a:gs>
                    <a:gs pos="100000">
                      <a:srgbClr val="815646"/>
                    </a:gs>
                    <a:gs pos="77000">
                      <a:srgbClr val="A87A5C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0475E66-C38B-4BFE-8A00-156E07A38BF9}"/>
                </a:ext>
              </a:extLst>
            </p:cNvPr>
            <p:cNvSpPr txBox="1"/>
            <p:nvPr/>
          </p:nvSpPr>
          <p:spPr>
            <a:xfrm>
              <a:off x="2509284" y="1552353"/>
              <a:ext cx="431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club.service.member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879637B8-0E61-48AE-92C3-F85A5618CD0B}"/>
              </a:ext>
            </a:extLst>
          </p:cNvPr>
          <p:cNvGrpSpPr/>
          <p:nvPr/>
        </p:nvGrpSpPr>
        <p:grpSpPr>
          <a:xfrm>
            <a:off x="2019507" y="4722219"/>
            <a:ext cx="4728378" cy="369332"/>
            <a:chOff x="2097722" y="1552353"/>
            <a:chExt cx="4728378" cy="369332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7535698D-0F15-4F84-A627-4643754A80B8}"/>
                </a:ext>
              </a:extLst>
            </p:cNvPr>
            <p:cNvGrpSpPr/>
            <p:nvPr/>
          </p:nvGrpSpPr>
          <p:grpSpPr>
            <a:xfrm>
              <a:off x="2097722" y="1556266"/>
              <a:ext cx="356191" cy="361506"/>
              <a:chOff x="3184451" y="1531089"/>
              <a:chExt cx="2328530" cy="2413590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FE86843C-BA93-47E9-968C-4C20735C44E6}"/>
                  </a:ext>
                </a:extLst>
              </p:cNvPr>
              <p:cNvGrpSpPr/>
              <p:nvPr/>
            </p:nvGrpSpPr>
            <p:grpSpPr>
              <a:xfrm>
                <a:off x="3184451" y="1796902"/>
                <a:ext cx="2328530" cy="1800000"/>
                <a:chOff x="3184451" y="1796902"/>
                <a:chExt cx="2328530" cy="1800000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7BAA611F-15D1-404C-93AC-57EC3CE0A49B}"/>
                    </a:ext>
                  </a:extLst>
                </p:cNvPr>
                <p:cNvSpPr/>
                <p:nvPr/>
              </p:nvSpPr>
              <p:spPr>
                <a:xfrm>
                  <a:off x="3448716" y="1796902"/>
                  <a:ext cx="1800000" cy="1800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19164"/>
                    </a:gs>
                    <a:gs pos="23000">
                      <a:srgbClr val="E4CF9E"/>
                    </a:gs>
                    <a:gs pos="50000">
                      <a:srgbClr val="EAD6A4"/>
                    </a:gs>
                    <a:gs pos="75000">
                      <a:srgbClr val="E4CF9E"/>
                    </a:gs>
                    <a:gs pos="98000">
                      <a:srgbClr val="C19164"/>
                    </a:gs>
                  </a:gsLst>
                  <a:lin ang="0" scaled="1"/>
                  <a:tileRect/>
                </a:gradFill>
                <a:ln w="25400">
                  <a:solidFill>
                    <a:srgbClr val="A9745C">
                      <a:alpha val="76000"/>
                    </a:srgb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cxnSp>
              <p:nvCxnSpPr>
                <p:cNvPr id="114" name="직선 연결선 113">
                  <a:extLst>
                    <a:ext uri="{FF2B5EF4-FFF2-40B4-BE49-F238E27FC236}">
                      <a16:creationId xmlns:a16="http://schemas.microsoft.com/office/drawing/2014/main" id="{FB25F4CD-B4C5-491E-BD22-78A0558A20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4451" y="2704214"/>
                  <a:ext cx="2328530" cy="0"/>
                </a:xfrm>
                <a:prstGeom prst="line">
                  <a:avLst/>
                </a:prstGeom>
                <a:ln w="25400">
                  <a:gradFill>
                    <a:gsLst>
                      <a:gs pos="0">
                        <a:srgbClr val="815646"/>
                      </a:gs>
                      <a:gs pos="23000">
                        <a:srgbClr val="A87A5C"/>
                      </a:gs>
                      <a:gs pos="50000">
                        <a:srgbClr val="7B5040"/>
                      </a:gs>
                      <a:gs pos="75000">
                        <a:srgbClr val="A87A5C"/>
                      </a:gs>
                      <a:gs pos="100000">
                        <a:srgbClr val="815646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BFE390B5-D078-4507-A826-F00F21576E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8716" y="1531089"/>
                <a:ext cx="0" cy="2413590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815646"/>
                    </a:gs>
                    <a:gs pos="26000">
                      <a:srgbClr val="A87A5C"/>
                    </a:gs>
                    <a:gs pos="53000">
                      <a:srgbClr val="7B5040"/>
                    </a:gs>
                    <a:gs pos="100000">
                      <a:srgbClr val="815646"/>
                    </a:gs>
                    <a:gs pos="77000">
                      <a:srgbClr val="A87A5C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FBFC690-51A7-4ED2-9A2A-C17ABCE437F7}"/>
                </a:ext>
              </a:extLst>
            </p:cNvPr>
            <p:cNvSpPr txBox="1"/>
            <p:nvPr/>
          </p:nvSpPr>
          <p:spPr>
            <a:xfrm>
              <a:off x="2509284" y="1552353"/>
              <a:ext cx="431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club.service.notice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BAA72B2E-E2AA-48EE-93AC-3008108F5494}"/>
              </a:ext>
            </a:extLst>
          </p:cNvPr>
          <p:cNvGrpSpPr/>
          <p:nvPr/>
        </p:nvGrpSpPr>
        <p:grpSpPr>
          <a:xfrm>
            <a:off x="1517340" y="3786713"/>
            <a:ext cx="4728378" cy="369332"/>
            <a:chOff x="2097722" y="1552353"/>
            <a:chExt cx="4728378" cy="369332"/>
          </a:xfrm>
        </p:grpSpPr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8808C5FE-330D-4C66-B7A5-968183B9E696}"/>
                </a:ext>
              </a:extLst>
            </p:cNvPr>
            <p:cNvGrpSpPr/>
            <p:nvPr/>
          </p:nvGrpSpPr>
          <p:grpSpPr>
            <a:xfrm>
              <a:off x="2097722" y="1556266"/>
              <a:ext cx="356191" cy="361506"/>
              <a:chOff x="3184451" y="1531089"/>
              <a:chExt cx="2328530" cy="2413590"/>
            </a:xfrm>
          </p:grpSpPr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1D61BA61-EF4C-4FC8-AC20-AA1C8FDA64EF}"/>
                  </a:ext>
                </a:extLst>
              </p:cNvPr>
              <p:cNvGrpSpPr/>
              <p:nvPr/>
            </p:nvGrpSpPr>
            <p:grpSpPr>
              <a:xfrm>
                <a:off x="3184451" y="1796902"/>
                <a:ext cx="2328530" cy="1800000"/>
                <a:chOff x="3184451" y="1796902"/>
                <a:chExt cx="2328530" cy="1800000"/>
              </a:xfrm>
            </p:grpSpPr>
            <p:sp>
              <p:nvSpPr>
                <p:cNvPr id="120" name="직사각형 119">
                  <a:extLst>
                    <a:ext uri="{FF2B5EF4-FFF2-40B4-BE49-F238E27FC236}">
                      <a16:creationId xmlns:a16="http://schemas.microsoft.com/office/drawing/2014/main" id="{67286DF2-6E3A-4D06-B4E4-0CAEB91C273F}"/>
                    </a:ext>
                  </a:extLst>
                </p:cNvPr>
                <p:cNvSpPr/>
                <p:nvPr/>
              </p:nvSpPr>
              <p:spPr>
                <a:xfrm>
                  <a:off x="3448716" y="1796902"/>
                  <a:ext cx="1800000" cy="1800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19164"/>
                    </a:gs>
                    <a:gs pos="23000">
                      <a:srgbClr val="E4CF9E"/>
                    </a:gs>
                    <a:gs pos="50000">
                      <a:srgbClr val="EAD6A4"/>
                    </a:gs>
                    <a:gs pos="75000">
                      <a:srgbClr val="E4CF9E"/>
                    </a:gs>
                    <a:gs pos="98000">
                      <a:srgbClr val="C19164"/>
                    </a:gs>
                  </a:gsLst>
                  <a:lin ang="0" scaled="1"/>
                  <a:tileRect/>
                </a:gradFill>
                <a:ln w="25400">
                  <a:solidFill>
                    <a:srgbClr val="A9745C">
                      <a:alpha val="76000"/>
                    </a:srgb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cxnSp>
              <p:nvCxnSpPr>
                <p:cNvPr id="121" name="직선 연결선 120">
                  <a:extLst>
                    <a:ext uri="{FF2B5EF4-FFF2-40B4-BE49-F238E27FC236}">
                      <a16:creationId xmlns:a16="http://schemas.microsoft.com/office/drawing/2014/main" id="{8009C8CA-5132-4241-B982-01DA881C86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4451" y="2704214"/>
                  <a:ext cx="2328530" cy="0"/>
                </a:xfrm>
                <a:prstGeom prst="line">
                  <a:avLst/>
                </a:prstGeom>
                <a:ln w="25400">
                  <a:gradFill>
                    <a:gsLst>
                      <a:gs pos="0">
                        <a:srgbClr val="815646"/>
                      </a:gs>
                      <a:gs pos="23000">
                        <a:srgbClr val="A87A5C"/>
                      </a:gs>
                      <a:gs pos="50000">
                        <a:srgbClr val="7B5040"/>
                      </a:gs>
                      <a:gs pos="75000">
                        <a:srgbClr val="A87A5C"/>
                      </a:gs>
                      <a:gs pos="100000">
                        <a:srgbClr val="815646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2064A00B-01CD-4A1C-AD14-C6D8ED6BF7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8716" y="1531089"/>
                <a:ext cx="0" cy="2413590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815646"/>
                    </a:gs>
                    <a:gs pos="26000">
                      <a:srgbClr val="A87A5C"/>
                    </a:gs>
                    <a:gs pos="53000">
                      <a:srgbClr val="7B5040"/>
                    </a:gs>
                    <a:gs pos="100000">
                      <a:srgbClr val="815646"/>
                    </a:gs>
                    <a:gs pos="77000">
                      <a:srgbClr val="A87A5C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C33B5A3-42FA-4881-81DA-0C2A55234F19}"/>
                </a:ext>
              </a:extLst>
            </p:cNvPr>
            <p:cNvSpPr txBox="1"/>
            <p:nvPr/>
          </p:nvSpPr>
          <p:spPr>
            <a:xfrm>
              <a:off x="2509284" y="1552353"/>
              <a:ext cx="431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club.service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9A29BFD9-ABB4-4EAD-93D1-948FBEDDD61D}"/>
              </a:ext>
            </a:extLst>
          </p:cNvPr>
          <p:cNvGrpSpPr/>
          <p:nvPr/>
        </p:nvGrpSpPr>
        <p:grpSpPr>
          <a:xfrm>
            <a:off x="2019507" y="2859950"/>
            <a:ext cx="4728378" cy="369332"/>
            <a:chOff x="2097722" y="1552353"/>
            <a:chExt cx="4728378" cy="369332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234126A9-97CC-4B56-8962-C11E3DE1C6ED}"/>
                </a:ext>
              </a:extLst>
            </p:cNvPr>
            <p:cNvGrpSpPr/>
            <p:nvPr/>
          </p:nvGrpSpPr>
          <p:grpSpPr>
            <a:xfrm>
              <a:off x="2097722" y="1556266"/>
              <a:ext cx="356191" cy="361506"/>
              <a:chOff x="3184451" y="1531089"/>
              <a:chExt cx="2328530" cy="2413590"/>
            </a:xfrm>
          </p:grpSpPr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26F06217-9FC9-4846-925A-DC6114E4CB26}"/>
                  </a:ext>
                </a:extLst>
              </p:cNvPr>
              <p:cNvGrpSpPr/>
              <p:nvPr/>
            </p:nvGrpSpPr>
            <p:grpSpPr>
              <a:xfrm>
                <a:off x="3184451" y="1796902"/>
                <a:ext cx="2328530" cy="1800000"/>
                <a:chOff x="3184451" y="1796902"/>
                <a:chExt cx="2328530" cy="1800000"/>
              </a:xfrm>
            </p:grpSpPr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783117D4-8A30-406D-95D5-0DC9BCD6979B}"/>
                    </a:ext>
                  </a:extLst>
                </p:cNvPr>
                <p:cNvSpPr/>
                <p:nvPr/>
              </p:nvSpPr>
              <p:spPr>
                <a:xfrm>
                  <a:off x="3448716" y="1796902"/>
                  <a:ext cx="1800000" cy="1800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19164"/>
                    </a:gs>
                    <a:gs pos="23000">
                      <a:srgbClr val="E4CF9E"/>
                    </a:gs>
                    <a:gs pos="50000">
                      <a:srgbClr val="EAD6A4"/>
                    </a:gs>
                    <a:gs pos="75000">
                      <a:srgbClr val="E4CF9E"/>
                    </a:gs>
                    <a:gs pos="98000">
                      <a:srgbClr val="C19164"/>
                    </a:gs>
                  </a:gsLst>
                  <a:lin ang="0" scaled="1"/>
                  <a:tileRect/>
                </a:gradFill>
                <a:ln w="25400">
                  <a:solidFill>
                    <a:srgbClr val="A9745C">
                      <a:alpha val="76000"/>
                    </a:srgb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cxnSp>
              <p:nvCxnSpPr>
                <p:cNvPr id="128" name="직선 연결선 127">
                  <a:extLst>
                    <a:ext uri="{FF2B5EF4-FFF2-40B4-BE49-F238E27FC236}">
                      <a16:creationId xmlns:a16="http://schemas.microsoft.com/office/drawing/2014/main" id="{DCCEFFAF-2659-4C37-8A4F-94AA14A922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4451" y="2704214"/>
                  <a:ext cx="2328530" cy="0"/>
                </a:xfrm>
                <a:prstGeom prst="line">
                  <a:avLst/>
                </a:prstGeom>
                <a:ln w="25400">
                  <a:gradFill>
                    <a:gsLst>
                      <a:gs pos="0">
                        <a:srgbClr val="815646"/>
                      </a:gs>
                      <a:gs pos="23000">
                        <a:srgbClr val="A87A5C"/>
                      </a:gs>
                      <a:gs pos="50000">
                        <a:srgbClr val="7B5040"/>
                      </a:gs>
                      <a:gs pos="75000">
                        <a:srgbClr val="A87A5C"/>
                      </a:gs>
                      <a:gs pos="100000">
                        <a:srgbClr val="815646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6D48812D-A5D8-464B-9ADA-11B41FAD05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8716" y="1531089"/>
                <a:ext cx="0" cy="2413590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815646"/>
                    </a:gs>
                    <a:gs pos="26000">
                      <a:srgbClr val="A87A5C"/>
                    </a:gs>
                    <a:gs pos="53000">
                      <a:srgbClr val="7B5040"/>
                    </a:gs>
                    <a:gs pos="100000">
                      <a:srgbClr val="815646"/>
                    </a:gs>
                    <a:gs pos="77000">
                      <a:srgbClr val="A87A5C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18CE227-9806-4B9D-A0D9-70695AB4A6F0}"/>
                </a:ext>
              </a:extLst>
            </p:cNvPr>
            <p:cNvSpPr txBox="1"/>
            <p:nvPr/>
          </p:nvSpPr>
          <p:spPr>
            <a:xfrm>
              <a:off x="2509284" y="1552353"/>
              <a:ext cx="431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club.model.dao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22731DF4-309E-4087-82A9-6F3C79C85F6E}"/>
              </a:ext>
            </a:extLst>
          </p:cNvPr>
          <p:cNvGrpSpPr/>
          <p:nvPr/>
        </p:nvGrpSpPr>
        <p:grpSpPr>
          <a:xfrm>
            <a:off x="2019507" y="3333425"/>
            <a:ext cx="4728378" cy="369332"/>
            <a:chOff x="2097722" y="1552353"/>
            <a:chExt cx="4728378" cy="369332"/>
          </a:xfrm>
        </p:grpSpPr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CED39C84-48D4-4553-9654-5CFDE0C9F999}"/>
                </a:ext>
              </a:extLst>
            </p:cNvPr>
            <p:cNvGrpSpPr/>
            <p:nvPr/>
          </p:nvGrpSpPr>
          <p:grpSpPr>
            <a:xfrm>
              <a:off x="2097722" y="1556266"/>
              <a:ext cx="356191" cy="361506"/>
              <a:chOff x="3184451" y="1531089"/>
              <a:chExt cx="2328530" cy="2413590"/>
            </a:xfrm>
          </p:grpSpPr>
          <p:grpSp>
            <p:nvGrpSpPr>
              <p:cNvPr id="132" name="그룹 131">
                <a:extLst>
                  <a:ext uri="{FF2B5EF4-FFF2-40B4-BE49-F238E27FC236}">
                    <a16:creationId xmlns:a16="http://schemas.microsoft.com/office/drawing/2014/main" id="{D2756D54-6362-4B73-AEF4-D655F46C7BE5}"/>
                  </a:ext>
                </a:extLst>
              </p:cNvPr>
              <p:cNvGrpSpPr/>
              <p:nvPr/>
            </p:nvGrpSpPr>
            <p:grpSpPr>
              <a:xfrm>
                <a:off x="3184451" y="1796902"/>
                <a:ext cx="2328530" cy="1800000"/>
                <a:chOff x="3184451" y="1796902"/>
                <a:chExt cx="2328530" cy="1800000"/>
              </a:xfrm>
            </p:grpSpPr>
            <p:sp>
              <p:nvSpPr>
                <p:cNvPr id="134" name="직사각형 133">
                  <a:extLst>
                    <a:ext uri="{FF2B5EF4-FFF2-40B4-BE49-F238E27FC236}">
                      <a16:creationId xmlns:a16="http://schemas.microsoft.com/office/drawing/2014/main" id="{4058F89D-8D54-4605-B0A4-68F19A31B037}"/>
                    </a:ext>
                  </a:extLst>
                </p:cNvPr>
                <p:cNvSpPr/>
                <p:nvPr/>
              </p:nvSpPr>
              <p:spPr>
                <a:xfrm>
                  <a:off x="3448716" y="1796902"/>
                  <a:ext cx="1800000" cy="1800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19164"/>
                    </a:gs>
                    <a:gs pos="23000">
                      <a:srgbClr val="E4CF9E"/>
                    </a:gs>
                    <a:gs pos="50000">
                      <a:srgbClr val="EAD6A4"/>
                    </a:gs>
                    <a:gs pos="75000">
                      <a:srgbClr val="E4CF9E"/>
                    </a:gs>
                    <a:gs pos="98000">
                      <a:srgbClr val="C19164"/>
                    </a:gs>
                  </a:gsLst>
                  <a:lin ang="0" scaled="1"/>
                  <a:tileRect/>
                </a:gradFill>
                <a:ln w="25400">
                  <a:solidFill>
                    <a:srgbClr val="A9745C">
                      <a:alpha val="76000"/>
                    </a:srgb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옛날목욕탕L" panose="02020600000000000000" pitchFamily="18" charset="-127"/>
                    <a:ea typeface="a옛날목욕탕L" panose="02020600000000000000" pitchFamily="18" charset="-127"/>
                  </a:endParaRPr>
                </a:p>
              </p:txBody>
            </p:sp>
            <p:cxnSp>
              <p:nvCxnSpPr>
                <p:cNvPr id="135" name="직선 연결선 134">
                  <a:extLst>
                    <a:ext uri="{FF2B5EF4-FFF2-40B4-BE49-F238E27FC236}">
                      <a16:creationId xmlns:a16="http://schemas.microsoft.com/office/drawing/2014/main" id="{E597E483-EDBD-4590-99D3-38C78DEF5A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4451" y="2704214"/>
                  <a:ext cx="2328530" cy="0"/>
                </a:xfrm>
                <a:prstGeom prst="line">
                  <a:avLst/>
                </a:prstGeom>
                <a:ln w="25400">
                  <a:gradFill>
                    <a:gsLst>
                      <a:gs pos="0">
                        <a:srgbClr val="815646"/>
                      </a:gs>
                      <a:gs pos="23000">
                        <a:srgbClr val="A87A5C"/>
                      </a:gs>
                      <a:gs pos="50000">
                        <a:srgbClr val="7B5040"/>
                      </a:gs>
                      <a:gs pos="75000">
                        <a:srgbClr val="A87A5C"/>
                      </a:gs>
                      <a:gs pos="100000">
                        <a:srgbClr val="815646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98365326-DBF2-4CD3-B121-878C3AEDAA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8716" y="1531089"/>
                <a:ext cx="0" cy="2413590"/>
              </a:xfrm>
              <a:prstGeom prst="line">
                <a:avLst/>
              </a:prstGeom>
              <a:ln w="31750">
                <a:gradFill>
                  <a:gsLst>
                    <a:gs pos="0">
                      <a:srgbClr val="815646"/>
                    </a:gs>
                    <a:gs pos="26000">
                      <a:srgbClr val="A87A5C"/>
                    </a:gs>
                    <a:gs pos="53000">
                      <a:srgbClr val="7B5040"/>
                    </a:gs>
                    <a:gs pos="100000">
                      <a:srgbClr val="815646"/>
                    </a:gs>
                    <a:gs pos="77000">
                      <a:srgbClr val="A87A5C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FBDE98C-CF76-4DF4-A9E3-6AA8B34DA986}"/>
                </a:ext>
              </a:extLst>
            </p:cNvPr>
            <p:cNvSpPr txBox="1"/>
            <p:nvPr/>
          </p:nvSpPr>
          <p:spPr>
            <a:xfrm>
              <a:off x="2509284" y="1552353"/>
              <a:ext cx="431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club.model.dto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sp>
        <p:nvSpPr>
          <p:cNvPr id="136" name="말풍선: 사각형 135">
            <a:extLst>
              <a:ext uri="{FF2B5EF4-FFF2-40B4-BE49-F238E27FC236}">
                <a16:creationId xmlns:a16="http://schemas.microsoft.com/office/drawing/2014/main" id="{B994321C-197B-49EF-B792-74096DD27278}"/>
              </a:ext>
            </a:extLst>
          </p:cNvPr>
          <p:cNvSpPr/>
          <p:nvPr/>
        </p:nvSpPr>
        <p:spPr>
          <a:xfrm rot="5400000">
            <a:off x="7256564" y="1961331"/>
            <a:ext cx="2880000" cy="3600000"/>
          </a:xfrm>
          <a:prstGeom prst="wedgeRectCallout">
            <a:avLst>
              <a:gd name="adj1" fmla="val -7269"/>
              <a:gd name="adj2" fmla="val 109972"/>
            </a:avLst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   </a:t>
            </a:r>
            <a:r>
              <a:rPr lang="en-US" altLang="ko-KR" dirty="0" err="1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MemberDTO</a:t>
            </a:r>
            <a:endParaRPr lang="en-US" altLang="ko-KR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NoticeDTO</a:t>
            </a:r>
            <a:endParaRPr lang="en-US" altLang="ko-KR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FiscalDTO</a:t>
            </a:r>
            <a:endParaRPr lang="en-US" altLang="ko-KR" dirty="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AccountDTO</a:t>
            </a:r>
            <a:r>
              <a:rPr lang="en-US" altLang="ko-KR" dirty="0">
                <a:solidFill>
                  <a:schemeClr val="tx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	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목욕탕L" panose="02020600000000000000" pitchFamily="18" charset="-127"/>
              <a:ea typeface="a옛날목욕탕L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3533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2745</TotalTime>
  <Words>1074</Words>
  <Application>Microsoft Office PowerPoint</Application>
  <PresentationFormat>와이드스크린</PresentationFormat>
  <Paragraphs>299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나눔손글씨 펜</vt:lpstr>
      <vt:lpstr>Arial</vt:lpstr>
      <vt:lpstr>a옛날목욕탕L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김병희</dc:creator>
  <cp:lastModifiedBy>김병희</cp:lastModifiedBy>
  <cp:revision>171</cp:revision>
  <dcterms:created xsi:type="dcterms:W3CDTF">2017-10-30T12:37:01Z</dcterms:created>
  <dcterms:modified xsi:type="dcterms:W3CDTF">2017-12-05T05:15:27Z</dcterms:modified>
</cp:coreProperties>
</file>