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674" r:id="rId2"/>
    <p:sldId id="673" r:id="rId3"/>
    <p:sldId id="672" r:id="rId4"/>
    <p:sldId id="671" r:id="rId5"/>
    <p:sldId id="670" r:id="rId6"/>
    <p:sldId id="669" r:id="rId7"/>
    <p:sldId id="668" r:id="rId8"/>
    <p:sldId id="667" r:id="rId9"/>
    <p:sldId id="666" r:id="rId10"/>
    <p:sldId id="665" r:id="rId11"/>
    <p:sldId id="664" r:id="rId12"/>
    <p:sldId id="663" r:id="rId13"/>
    <p:sldId id="662" r:id="rId14"/>
    <p:sldId id="661" r:id="rId15"/>
    <p:sldId id="660" r:id="rId16"/>
    <p:sldId id="659" r:id="rId17"/>
    <p:sldId id="658" r:id="rId18"/>
    <p:sldId id="657" r:id="rId19"/>
    <p:sldId id="656" r:id="rId20"/>
    <p:sldId id="655" r:id="rId21"/>
    <p:sldId id="654" r:id="rId22"/>
    <p:sldId id="653" r:id="rId23"/>
    <p:sldId id="652" r:id="rId24"/>
    <p:sldId id="65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7AFF6-33A7-4E87-8870-027CB4E505E0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AB703-B90D-4A28-AE5F-EF0024AF83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47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2CCC623F-252B-2F43-B29C-49C6646E2952}"/>
              </a:ext>
            </a:extLst>
          </p:cNvPr>
          <p:cNvSpPr/>
          <p:nvPr userDrawn="1"/>
        </p:nvSpPr>
        <p:spPr>
          <a:xfrm>
            <a:off x="0" y="0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34CA232-F639-D84C-8A69-DA8661D5B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1325879"/>
          </a:xfrm>
        </p:spPr>
        <p:txBody>
          <a:bodyPr anchor="b">
            <a:normAutofit/>
          </a:bodyPr>
          <a:lstStyle>
            <a:lvl1pPr marL="0" algn="ctr" defTabSz="914400" rtl="0" eaLnBrk="1" latinLnBrk="1" hangingPunct="1">
              <a:defRPr lang="ko-KR" altLang="en-US" sz="5000" b="1" kern="1200" dirty="0">
                <a:ln w="9525">
                  <a:noFill/>
                </a:ln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C308F7-0305-4649-8CCE-E8F2415A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F8266-EB86-FE44-85B6-6DCF7FDB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63342D-BA67-F94A-9483-F4BE7144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A5A5-D977-D345-AC11-A88F1DE1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9516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8B356F-2222-C048-8D76-51A5DA3C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5C470E-9107-2443-AC9A-42780F9D5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EB19CC-EDD4-7D43-B89B-28DCC2E6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8FF285-0E0D-0443-824C-C94E06B2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77072-C764-A14E-A87A-63D76AA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7248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532BEB-9E76-684B-94B6-3EDC1D06D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B261F0-4F58-AE4F-9379-D8E5E0DF5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BB1600-1EFC-7747-9C17-D37557AE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42300-1207-734B-AE77-E7FDD1CC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545CF6-8602-224C-88F6-9EB247D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423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D6D8-B76C-B04A-8DA5-E6325E89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1DD88-5EF2-3044-AD5D-46330309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BC83C-BD2C-BF4E-9F79-44E3DC30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862E0-4E45-E242-800D-D5F444BC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02C59-C29B-884E-8574-79F77887667B}"/>
              </a:ext>
            </a:extLst>
          </p:cNvPr>
          <p:cNvSpPr/>
          <p:nvPr userDrawn="1"/>
        </p:nvSpPr>
        <p:spPr>
          <a:xfrm>
            <a:off x="0" y="-9"/>
            <a:ext cx="12192000" cy="18064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FBB8F3-B9F5-7A44-8E03-5FD05A8EC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806488"/>
          </a:xfrm>
        </p:spPr>
        <p:txBody>
          <a:bodyPr/>
          <a:lstStyle>
            <a:lvl1pPr algn="ctr">
              <a:defRPr lang="ko-KR" altLang="en-US" sz="4000" b="1" kern="1200" dirty="0">
                <a:ln w="9525">
                  <a:noFill/>
                </a:ln>
                <a:solidFill>
                  <a:schemeClr val="bg1"/>
                </a:solidFill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defRPr>
            </a:lvl1pPr>
          </a:lstStyle>
          <a:p>
            <a:r>
              <a:rPr kumimoji="1"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27317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6A99D-2995-A840-B9E5-73C21F0A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2E55A-2B4F-7E45-89D6-E3425A34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D5011E-8487-624F-850E-CD39E0F9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1B2B6-FBDA-FD43-84E3-030D744D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E4CB1-BE96-2946-AF67-07FDA24B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6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80C32-68B9-5448-BA2D-71C30BD0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F19E89-E414-C642-9EC0-BC58C3A00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7B3CA-A2AE-D84E-8EEA-DB4E36205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870CE0-7C55-F246-B6A7-EAF42857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22B51-6319-254C-9381-3A8825D5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A0A723-77CC-0A45-8C10-B4D53397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46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88F06-A009-0E4B-98FE-F6D5A2C8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F35D31-356A-6949-825E-C7520FA43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D031CF-2E96-274B-B814-77D738D8F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4844D06-3C73-894E-B141-08B2F928B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6C06B-36BE-4D42-A84F-103E7122F1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4E1D697-E6B8-6A4B-B68A-BC8DE1BB6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2025-06-23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BE6D79-702A-2A45-9747-86A698FA4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BDB5971-F2F0-5343-93E1-8D48555E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0143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F04027-5A39-B245-BC1B-DF01E1102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D7CDD8-64E2-234B-8CB2-C3DED70D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2025-06-23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DA83A2-210D-DA4F-B0E2-7FEB51C51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2CE052-AD24-DD4C-BDF8-CAB72198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226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F8A24-5695-9844-8E78-A7D358BA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2025-06-23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326A38E-CB2D-284D-8A04-A0C30AD5A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DB4974-0385-3947-8A8E-F48200E0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9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3F0D0-929B-6D4F-BC23-57A6C8FF8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BE0195-ADCD-3348-AA93-FDC5319B5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A3C88-273F-BF47-96B8-89FA56BC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A1290D-F694-7049-B03B-BC6D7EC99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C5B63-08AD-2241-B3CF-54580600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BF370D-32DE-4049-9667-466DB2CCB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26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4F248-8747-C148-A85A-3A50C32CC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4307CB-A172-CF45-A310-236C5E549A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59B2A2-FC27-E643-8C88-6B32009AD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9A724-30FF-C140-9F41-A4847275D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190A8-49E4-B14B-A3B4-071AC56CCA8F}" type="datetimeFigureOut">
              <a:rPr kumimoji="1" lang="ko-KR" altLang="en-US" smtClean="0"/>
              <a:t>2025-06-23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79ECE2-A656-8540-AB2B-A2CF27A0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1AE6E-87E0-054D-AA82-840A68643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444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1DA448-CD88-7046-B2CE-341E8EE6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EFB751-C8C6-4547-BF31-4EE3DE135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1028D7-F6A6-FE4B-AC80-3820D0E39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190A8-49E4-B14B-A3B4-071AC56CCA8F}" type="datetimeFigureOut">
              <a:rPr kumimoji="1" lang="ko-KR" altLang="en-US" smtClean="0"/>
              <a:t>2025-06-23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E86EFC-F915-574F-9BB7-D70B98B3C9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31160-FD16-E746-B922-AC22F5F00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13A51-FEDD-F148-A32B-564A20A4182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198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286.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주 예수님 내 맘에 오사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/>
              <a:t>(1)</a:t>
            </a:r>
            <a:r>
              <a:rPr lang="ko-KR" altLang="en-US"/>
              <a:t>주 예수님 내 맘에 오사 날 붙들어 주시고</a:t>
            </a:r>
            <a:br>
              <a:rPr lang="ko-KR" altLang="en-US"/>
            </a:br>
            <a:r>
              <a:rPr lang="ko-KR" altLang="en-US"/>
              <a:t>내 마음에 새 힘을 주사 늘 기쁘게 하소서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0271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270.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변찮는 주님의 사랑과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/>
              <a:t>예수는 우리를 깨끗게 하시는 주시니</a:t>
            </a:r>
            <a:br>
              <a:rPr lang="ko-KR" altLang="en-US"/>
            </a:br>
            <a:r>
              <a:rPr lang="ko-KR" altLang="en-US"/>
              <a:t>그의 피 우리를 눈보다 더 희게 하셨네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80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270.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변찮는 주님의 사랑과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/>
              <a:t>(2)</a:t>
            </a:r>
            <a:r>
              <a:rPr lang="ko-KR" altLang="en-US"/>
              <a:t>우리를 깨끗게 한 피는 무궁한 생명의 물일세</a:t>
            </a:r>
            <a:br>
              <a:rPr lang="ko-KR" altLang="en-US"/>
            </a:br>
            <a:r>
              <a:rPr lang="ko-KR" altLang="en-US"/>
              <a:t>생명의 구원을 받은 자 하나님 찬양을 합시다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2783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270.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변찮는 주님의 사랑과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/>
              <a:t>예수는 우리를 깨끗게 하시는 주시니</a:t>
            </a:r>
            <a:br>
              <a:rPr lang="ko-KR" altLang="en-US"/>
            </a:br>
            <a:r>
              <a:rPr lang="ko-KR" altLang="en-US"/>
              <a:t>그의 피 우리를 눈보다 더 희게 하셨네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2762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270.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변찮는 주님의 사랑과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/>
              <a:t>(3)</a:t>
            </a:r>
            <a:r>
              <a:rPr lang="ko-KR" altLang="en-US"/>
              <a:t>주님의 거룩한 보혈을 날마다 입으로 간증해</a:t>
            </a:r>
            <a:br>
              <a:rPr lang="ko-KR" altLang="en-US"/>
            </a:br>
            <a:r>
              <a:rPr lang="ko-KR" altLang="en-US"/>
              <a:t>담대히 싸우며 나가세 천국에 들어갈 때까지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991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270.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변찮는 주님의 사랑과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/>
              <a:t>예수는 우리를 깨끗게 하시는 주시니</a:t>
            </a:r>
            <a:br>
              <a:rPr lang="ko-KR" altLang="en-US"/>
            </a:br>
            <a:r>
              <a:rPr lang="ko-KR" altLang="en-US"/>
              <a:t>그의 피 우리를 눈보다 더 희게 하셨네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407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270.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변찮는 주님의 사랑과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/>
              <a:t>(4)</a:t>
            </a:r>
            <a:r>
              <a:rPr lang="ko-KR" altLang="en-US"/>
              <a:t>십자가 단단히 붙잡고 날마다 이기며 나가세</a:t>
            </a:r>
            <a:br>
              <a:rPr lang="ko-KR" altLang="en-US"/>
            </a:br>
            <a:r>
              <a:rPr lang="ko-KR" altLang="en-US"/>
              <a:t>머리에 면류관 쓰고서 주 앞에 찬양할 때까지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559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270.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변찮는 주님의 사랑과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/>
              <a:t>예수는 우리를 깨끗게 하시는 주시니</a:t>
            </a:r>
            <a:br>
              <a:rPr lang="ko-KR" altLang="en-US"/>
            </a:br>
            <a:r>
              <a:rPr lang="ko-KR" altLang="en-US"/>
              <a:t>그의 피 우리를 눈보다 더 희게 하셨네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3376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310.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아 하나님의 은혜로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/>
              <a:t>(1)</a:t>
            </a:r>
            <a:r>
              <a:rPr lang="ko-KR" altLang="en-US"/>
              <a:t>아 하나님의 은혜로 이 쓸데 없는 자</a:t>
            </a:r>
            <a:br>
              <a:rPr lang="ko-KR" altLang="en-US"/>
            </a:br>
            <a:r>
              <a:rPr lang="ko-KR" altLang="en-US"/>
              <a:t>왜 구속하여 주는지 난 알 수 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4754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310.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아 하나님의 은혜로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/>
              <a:t>내가 믿고 또 의지함은 내 모든 형편 아시는 주님</a:t>
            </a:r>
            <a:br>
              <a:rPr lang="ko-KR" altLang="en-US"/>
            </a:br>
            <a:r>
              <a:rPr lang="ko-KR" altLang="en-US"/>
              <a:t>늘 보호해 주실 것을 나는 확실히 아네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6361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310.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아 하나님의 은혜로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/>
              <a:t>(2)</a:t>
            </a:r>
            <a:r>
              <a:rPr lang="ko-KR" altLang="en-US"/>
              <a:t>왜 내게 굳센 믿음과 또 복음 주셔서</a:t>
            </a:r>
            <a:br>
              <a:rPr lang="ko-KR" altLang="en-US"/>
            </a:br>
            <a:r>
              <a:rPr lang="ko-KR" altLang="en-US"/>
              <a:t>내 맘이 항상 편한지 난 알 수 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62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286.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주 예수님 내 맘에 오사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/>
              <a:t>사랑의 주 사랑의 주 내 맘속에 찾아오사</a:t>
            </a:r>
            <a:br>
              <a:rPr lang="ko-KR" altLang="en-US"/>
            </a:br>
            <a:r>
              <a:rPr lang="ko-KR" altLang="en-US"/>
              <a:t>내 모든 죄 사하시고 내 상한 맘 고치소서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048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310.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아 하나님의 은혜로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/>
              <a:t>내가 믿고 또 의지함은 내 모든 형편 아시는 주님</a:t>
            </a:r>
            <a:br>
              <a:rPr lang="ko-KR" altLang="en-US"/>
            </a:br>
            <a:r>
              <a:rPr lang="ko-KR" altLang="en-US"/>
              <a:t>늘 보호해 주실 것을 나는 확실히 아네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6736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310.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아 하나님의 은혜로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/>
              <a:t>(3)</a:t>
            </a:r>
            <a:r>
              <a:rPr lang="ko-KR" altLang="en-US"/>
              <a:t>왜 내게 성령 주셔서 내 마음 감동해</a:t>
            </a:r>
            <a:br>
              <a:rPr lang="ko-KR" altLang="en-US"/>
            </a:br>
            <a:r>
              <a:rPr lang="ko-KR" altLang="en-US"/>
              <a:t>주 예수 믿게 하는지 난 알 수 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3355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310.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아 하나님의 은혜로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/>
              <a:t>내가 믿고 또 의지함은 내 모든 형편 아시는 주님</a:t>
            </a:r>
            <a:br>
              <a:rPr lang="ko-KR" altLang="en-US"/>
            </a:br>
            <a:r>
              <a:rPr lang="ko-KR" altLang="en-US"/>
              <a:t>늘 보호해 주실 것을 나는 확실히 아네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6252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310.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아 하나님의 은혜로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/>
              <a:t>(4)</a:t>
            </a:r>
            <a:r>
              <a:rPr lang="ko-KR" altLang="en-US"/>
              <a:t>주 언제 강림 하실지 혹 밤에 혹 낮에</a:t>
            </a:r>
            <a:br>
              <a:rPr lang="ko-KR" altLang="en-US"/>
            </a:br>
            <a:r>
              <a:rPr lang="ko-KR" altLang="en-US"/>
              <a:t>또 주님 만날 그 곳도 난 알 수 없도다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851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310.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아 하나님의 은혜로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/>
              <a:t>내가 믿고 또 의지함은 내 모든 형편 아시는 주님</a:t>
            </a:r>
            <a:br>
              <a:rPr lang="ko-KR" altLang="en-US"/>
            </a:br>
            <a:r>
              <a:rPr lang="ko-KR" altLang="en-US"/>
              <a:t>늘 보호해 주실 것을 나는 확실히 아네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794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286.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주 예수님 내 맘에 오사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/>
              <a:t>(2)</a:t>
            </a:r>
            <a:r>
              <a:rPr lang="ko-KR" altLang="en-US"/>
              <a:t>주 예수님 내 맘에 오사 내 소원 다 아시고</a:t>
            </a:r>
            <a:br>
              <a:rPr lang="ko-KR" altLang="en-US"/>
            </a:br>
            <a:r>
              <a:rPr lang="ko-KR" altLang="en-US"/>
              <a:t>내 무거운 짐 맡아 주사 참 평안을 주소서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292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286.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주 예수님 내 맘에 오사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/>
              <a:t>사랑의 주 사랑의 주 내 맘속에 찾아오사</a:t>
            </a:r>
            <a:br>
              <a:rPr lang="ko-KR" altLang="en-US"/>
            </a:br>
            <a:r>
              <a:rPr lang="ko-KR" altLang="en-US"/>
              <a:t>내 모든 죄 사하시고 내 상한 맘 고치소서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39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286.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주 예수님 내 맘에 오사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/>
              <a:t>(3)</a:t>
            </a:r>
            <a:r>
              <a:rPr lang="ko-KR" altLang="en-US"/>
              <a:t>주 예수님 내 맘에 오사 날 정결케 하시고</a:t>
            </a:r>
            <a:br>
              <a:rPr lang="ko-KR" altLang="en-US"/>
            </a:br>
            <a:r>
              <a:rPr lang="ko-KR" altLang="en-US"/>
              <a:t>그 은혜를 내 맘에 채워 늘 충만케 하소서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3672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286.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주 예수님 내 맘에 오사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/>
              <a:t>사랑의 주 사랑의 주 내 맘속에 찾아오사</a:t>
            </a:r>
            <a:br>
              <a:rPr lang="ko-KR" altLang="en-US"/>
            </a:br>
            <a:r>
              <a:rPr lang="ko-KR" altLang="en-US"/>
              <a:t>내 모든 죄 사하시고 내 상한 맘 고치소서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8001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286.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주 예수님 내 맘에 오사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/>
              <a:t>(4)</a:t>
            </a:r>
            <a:r>
              <a:rPr lang="ko-KR" altLang="en-US"/>
              <a:t>주 예수님 내 맘에 오사 내 길 인도하시고</a:t>
            </a:r>
            <a:br>
              <a:rPr lang="ko-KR" altLang="en-US"/>
            </a:br>
            <a:r>
              <a:rPr lang="ko-KR" altLang="en-US"/>
              <a:t>주 성령을 내 맘에 채워 늘 충만케 하소서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0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286.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주 예수님 내 맘에 오사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ko-KR" altLang="en-US"/>
              <a:t>사랑의 주 사랑의 주 내 맘속에 찾아오사</a:t>
            </a:r>
            <a:br>
              <a:rPr lang="ko-KR" altLang="en-US"/>
            </a:br>
            <a:r>
              <a:rPr lang="ko-KR" altLang="en-US"/>
              <a:t>내 모든 죄 사하시고 내 상한 맘 고치소서 아멘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183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71C79C2-26E6-8813-7425-EAA68F54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4" y="30933"/>
            <a:ext cx="11910133" cy="3050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270. </a:t>
            </a:r>
            <a:r>
              <a:rPr lang="ko-KR" altLang="en-U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변찮는 주님의 사랑과</a:t>
            </a:r>
            <a:endParaRPr lang="ko-KR" altLang="en-U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DC84DC-9365-7F44-C0AE-CA7A9BA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 eaLnBrk="1" latinLnBrk="1" hangingPunct="1"/>
            <a:r>
              <a:rPr lang="en-US" altLang="ko-KR"/>
              <a:t>(1)</a:t>
            </a:r>
            <a:r>
              <a:rPr lang="ko-KR" altLang="en-US"/>
              <a:t>변찮는 주님의 사랑과 거룩한 보혈의 공로를</a:t>
            </a:r>
            <a:br>
              <a:rPr lang="ko-KR" altLang="en-US"/>
            </a:br>
            <a:r>
              <a:rPr lang="ko-KR" altLang="en-US"/>
              <a:t>우리 다 찬양을 합시다 주님을 만나볼 때까지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094807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547</Words>
  <Application>Microsoft Office PowerPoint</Application>
  <PresentationFormat>와이드스크린</PresentationFormat>
  <Paragraphs>48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Pretendard</vt:lpstr>
      <vt:lpstr>Pretendard SemiBold</vt:lpstr>
      <vt:lpstr>맑은 고딕</vt:lpstr>
      <vt:lpstr>Arial</vt:lpstr>
      <vt:lpstr>1_Office 테마</vt:lpstr>
      <vt:lpstr>(1)주 예수님 내 맘에 오사 날 붙들어 주시고 내 마음에 새 힘을 주사 늘 기쁘게 하소서</vt:lpstr>
      <vt:lpstr>사랑의 주 사랑의 주 내 맘속에 찾아오사 내 모든 죄 사하시고 내 상한 맘 고치소서</vt:lpstr>
      <vt:lpstr>(2)주 예수님 내 맘에 오사 내 소원 다 아시고 내 무거운 짐 맡아 주사 참 평안을 주소서</vt:lpstr>
      <vt:lpstr>사랑의 주 사랑의 주 내 맘속에 찾아오사 내 모든 죄 사하시고 내 상한 맘 고치소서</vt:lpstr>
      <vt:lpstr>(3)주 예수님 내 맘에 오사 날 정결케 하시고 그 은혜를 내 맘에 채워 늘 충만케 하소서</vt:lpstr>
      <vt:lpstr>사랑의 주 사랑의 주 내 맘속에 찾아오사 내 모든 죄 사하시고 내 상한 맘 고치소서</vt:lpstr>
      <vt:lpstr>(4)주 예수님 내 맘에 오사 내 길 인도하시고 주 성령을 내 맘에 채워 늘 충만케 하소서</vt:lpstr>
      <vt:lpstr>사랑의 주 사랑의 주 내 맘속에 찾아오사 내 모든 죄 사하시고 내 상한 맘 고치소서 아멘</vt:lpstr>
      <vt:lpstr>(1)변찮는 주님의 사랑과 거룩한 보혈의 공로를 우리 다 찬양을 합시다 주님을 만나볼 때까지</vt:lpstr>
      <vt:lpstr>예수는 우리를 깨끗게 하시는 주시니 그의 피 우리를 눈보다 더 희게 하셨네</vt:lpstr>
      <vt:lpstr>(2)우리를 깨끗게 한 피는 무궁한 생명의 물일세 생명의 구원을 받은 자 하나님 찬양을 합시다</vt:lpstr>
      <vt:lpstr>예수는 우리를 깨끗게 하시는 주시니 그의 피 우리를 눈보다 더 희게 하셨네</vt:lpstr>
      <vt:lpstr>(3)주님의 거룩한 보혈을 날마다 입으로 간증해 담대히 싸우며 나가세 천국에 들어갈 때까지</vt:lpstr>
      <vt:lpstr>예수는 우리를 깨끗게 하시는 주시니 그의 피 우리를 눈보다 더 희게 하셨네</vt:lpstr>
      <vt:lpstr>(4)십자가 단단히 붙잡고 날마다 이기며 나가세 머리에 면류관 쓰고서 주 앞에 찬양할 때까지</vt:lpstr>
      <vt:lpstr>예수는 우리를 깨끗게 하시는 주시니 그의 피 우리를 눈보다 더 희게 하셨네</vt:lpstr>
      <vt:lpstr>(1)아 하나님의 은혜로 이 쓸데 없는 자 왜 구속하여 주는지 난 알 수 없도다</vt:lpstr>
      <vt:lpstr>내가 믿고 또 의지함은 내 모든 형편 아시는 주님 늘 보호해 주실 것을 나는 확실히 아네</vt:lpstr>
      <vt:lpstr>(2)왜 내게 굳센 믿음과 또 복음 주셔서 내 맘이 항상 편한지 난 알 수 없도다</vt:lpstr>
      <vt:lpstr>내가 믿고 또 의지함은 내 모든 형편 아시는 주님 늘 보호해 주실 것을 나는 확실히 아네</vt:lpstr>
      <vt:lpstr>(3)왜 내게 성령 주셔서 내 마음 감동해 주 예수 믿게 하는지 난 알 수 없도다</vt:lpstr>
      <vt:lpstr>내가 믿고 또 의지함은 내 모든 형편 아시는 주님 늘 보호해 주실 것을 나는 확실히 아네</vt:lpstr>
      <vt:lpstr>(4)주 언제 강림 하실지 혹 밤에 혹 낮에 또 주님 만날 그 곳도 난 알 수 없도다</vt:lpstr>
      <vt:lpstr>내가 믿고 또 의지함은 내 모든 형편 아시는 주님 늘 보호해 주실 것을 나는 확실히 아네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주진</dc:creator>
  <cp:lastModifiedBy>정의영</cp:lastModifiedBy>
  <cp:revision>22</cp:revision>
  <dcterms:created xsi:type="dcterms:W3CDTF">2021-06-04T06:41:18Z</dcterms:created>
  <dcterms:modified xsi:type="dcterms:W3CDTF">2025-06-25T01:05:26Z</dcterms:modified>
</cp:coreProperties>
</file>