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760" r:id="rId9"/>
    <p:sldId id="764" r:id="rId10"/>
    <p:sldId id="656" r:id="rId11"/>
    <p:sldId id="657" r:id="rId12"/>
    <p:sldId id="761" r:id="rId13"/>
    <p:sldId id="765" r:id="rId14"/>
    <p:sldId id="757" r:id="rId15"/>
    <p:sldId id="758" r:id="rId16"/>
    <p:sldId id="762" r:id="rId17"/>
    <p:sldId id="763" r:id="rId18"/>
    <p:sldId id="742" r:id="rId19"/>
    <p:sldId id="743" r:id="rId20"/>
    <p:sldId id="658" r:id="rId21"/>
    <p:sldId id="659" r:id="rId22"/>
    <p:sldId id="660" r:id="rId23"/>
    <p:sldId id="661" r:id="rId24"/>
    <p:sldId id="662" r:id="rId25"/>
    <p:sldId id="663" r:id="rId26"/>
    <p:sldId id="766" r:id="rId27"/>
    <p:sldId id="767" r:id="rId28"/>
    <p:sldId id="749" r:id="rId29"/>
    <p:sldId id="750" r:id="rId30"/>
    <p:sldId id="768" r:id="rId31"/>
    <p:sldId id="769" r:id="rId32"/>
    <p:sldId id="664" r:id="rId33"/>
    <p:sldId id="665" r:id="rId34"/>
    <p:sldId id="770" r:id="rId35"/>
    <p:sldId id="771" r:id="rId36"/>
    <p:sldId id="748" r:id="rId37"/>
    <p:sldId id="666" r:id="rId38"/>
    <p:sldId id="667" r:id="rId39"/>
    <p:sldId id="669" r:id="rId40"/>
    <p:sldId id="759" r:id="rId41"/>
    <p:sldId id="670" r:id="rId42"/>
    <p:sldId id="772" r:id="rId43"/>
    <p:sldId id="773" r:id="rId44"/>
    <p:sldId id="673" r:id="rId45"/>
    <p:sldId id="774" r:id="rId46"/>
    <p:sldId id="775" r:id="rId47"/>
    <p:sldId id="674" r:id="rId48"/>
    <p:sldId id="776" r:id="rId49"/>
    <p:sldId id="777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102" y="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4337-0966-697F-F734-D69713ED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2B98F3-42BE-66DF-D6CB-CA5C7E151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B550CA-64F7-B258-A127-A9D44FA6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4A843-D1B0-040A-2E02-D14060270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2025-06-25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286 </a:t>
            </a:r>
            <a:r>
              <a:rPr lang="ko-KR" altLang="en-US" dirty="0"/>
              <a:t>주 예수님 내 맘에 </a:t>
            </a:r>
            <a:r>
              <a:rPr lang="ko-KR" altLang="en-US" dirty="0" err="1"/>
              <a:t>오사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주 예수님 내 맘에 </a:t>
            </a:r>
            <a:r>
              <a:rPr lang="ko-KR" altLang="en-US" dirty="0" err="1"/>
              <a:t>오사</a:t>
            </a:r>
            <a:br>
              <a:rPr lang="ko-KR" altLang="en-US" dirty="0"/>
            </a:br>
            <a:r>
              <a:rPr lang="ko-KR" altLang="en-US" dirty="0"/>
              <a:t>날 정결케 하시고</a:t>
            </a:r>
          </a:p>
        </p:txBody>
      </p:sp>
    </p:spTree>
    <p:extLst>
      <p:ext uri="{BB962C8B-B14F-4D97-AF65-F5344CB8AC3E}">
        <p14:creationId xmlns:p14="http://schemas.microsoft.com/office/powerpoint/2010/main" val="169247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 은혜를 내 맘에 채워</a:t>
            </a:r>
            <a:br>
              <a:rPr lang="ko-KR" altLang="en-US" dirty="0"/>
            </a:br>
            <a:r>
              <a:rPr lang="ko-KR" altLang="en-US" dirty="0"/>
              <a:t>늘 충만케 하소서</a:t>
            </a:r>
          </a:p>
        </p:txBody>
      </p:sp>
    </p:spTree>
    <p:extLst>
      <p:ext uri="{BB962C8B-B14F-4D97-AF65-F5344CB8AC3E}">
        <p14:creationId xmlns:p14="http://schemas.microsoft.com/office/powerpoint/2010/main" val="342296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243A-62DA-23DA-B215-D47D81D43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354430-0793-2BCA-7774-4D071287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1786EC-5847-3016-C7A7-A72514E1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사랑의 주 사랑의 주</a:t>
            </a:r>
            <a:br>
              <a:rPr lang="ko-KR" altLang="en-US" dirty="0"/>
            </a:br>
            <a:r>
              <a:rPr lang="ko-KR" altLang="en-US" dirty="0"/>
              <a:t>내 맘 속에 </a:t>
            </a:r>
            <a:r>
              <a:rPr lang="ko-KR" altLang="en-US" dirty="0" err="1"/>
              <a:t>찾아오사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0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C75A-21A5-4BA7-A269-BF3AFC028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A8503C-C0A9-9035-E960-6CD81696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B06423-435F-5C78-29EB-26319EC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모든 죄 사하시고</a:t>
            </a:r>
            <a:br>
              <a:rPr lang="ko-KR" altLang="en-US" dirty="0"/>
            </a:br>
            <a:r>
              <a:rPr lang="ko-KR" altLang="en-US" dirty="0"/>
              <a:t>내 상한 맘 고치소서</a:t>
            </a:r>
          </a:p>
        </p:txBody>
      </p:sp>
    </p:spTree>
    <p:extLst>
      <p:ext uri="{BB962C8B-B14F-4D97-AF65-F5344CB8AC3E}">
        <p14:creationId xmlns:p14="http://schemas.microsoft.com/office/powerpoint/2010/main" val="351709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0B62-21B5-FA93-7C5E-770D8683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A91279-E400-5D48-8B07-B25A1835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C033E0-8A28-D28B-60DA-8A10EAFE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주 예수님 내 맘에 </a:t>
            </a:r>
            <a:r>
              <a:rPr lang="ko-KR" altLang="en-US" dirty="0" err="1"/>
              <a:t>오사</a:t>
            </a:r>
            <a:br>
              <a:rPr lang="ko-KR" altLang="en-US" dirty="0"/>
            </a:br>
            <a:r>
              <a:rPr lang="ko-KR" altLang="en-US" dirty="0"/>
              <a:t>내 앞길 인도하시고</a:t>
            </a:r>
          </a:p>
        </p:txBody>
      </p:sp>
    </p:spTree>
    <p:extLst>
      <p:ext uri="{BB962C8B-B14F-4D97-AF65-F5344CB8AC3E}">
        <p14:creationId xmlns:p14="http://schemas.microsoft.com/office/powerpoint/2010/main" val="341361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1993-6410-A059-14C7-A99C49731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290E51-4FB1-F6A1-AEBF-379603D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A182C4-2E5E-D377-4829-985FE50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성령을 내 맘에 채워</a:t>
            </a:r>
            <a:br>
              <a:rPr lang="en-US" altLang="ko-KR" dirty="0"/>
            </a:br>
            <a:r>
              <a:rPr lang="ko-KR" altLang="en-US" dirty="0"/>
              <a:t>늘 충만케 하소서</a:t>
            </a:r>
          </a:p>
        </p:txBody>
      </p:sp>
    </p:spTree>
    <p:extLst>
      <p:ext uri="{BB962C8B-B14F-4D97-AF65-F5344CB8AC3E}">
        <p14:creationId xmlns:p14="http://schemas.microsoft.com/office/powerpoint/2010/main" val="236610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0AD1E-A46B-F475-0689-5DA72DEE2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915D01-EB68-79B2-EB1C-6341E697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EB193E-58A0-6E9D-4A70-4E04C3FF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사랑의 주 사랑의 주</a:t>
            </a:r>
            <a:br>
              <a:rPr lang="ko-KR" altLang="en-US" dirty="0"/>
            </a:br>
            <a:r>
              <a:rPr lang="ko-KR" altLang="en-US" dirty="0"/>
              <a:t>내 맘 속에 </a:t>
            </a:r>
            <a:r>
              <a:rPr lang="ko-KR" altLang="en-US" dirty="0" err="1"/>
              <a:t>찾아오사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1C29-6182-16A2-2F26-DCFE1190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8E01D9-EADB-6521-3740-6C26119B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BD0EA5-2B1A-DAF7-1DFE-5595FB93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모든 죄 사하시고</a:t>
            </a:r>
            <a:br>
              <a:rPr lang="ko-KR" altLang="en-US" dirty="0"/>
            </a:br>
            <a:r>
              <a:rPr lang="ko-KR" altLang="en-US" dirty="0"/>
              <a:t>내 상한 맘 고치소서</a:t>
            </a:r>
          </a:p>
        </p:txBody>
      </p:sp>
    </p:spTree>
    <p:extLst>
      <p:ext uri="{BB962C8B-B14F-4D97-AF65-F5344CB8AC3E}">
        <p14:creationId xmlns:p14="http://schemas.microsoft.com/office/powerpoint/2010/main" val="5390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D8CA2-A5FB-BBE4-623D-04206E82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D0CC-91C2-2AF2-DDD0-4959BAC9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270 </a:t>
            </a:r>
            <a:r>
              <a:rPr lang="ko-KR" altLang="en-US" dirty="0" err="1"/>
              <a:t>변찮는</a:t>
            </a:r>
            <a:r>
              <a:rPr lang="ko-KR" altLang="en-US" dirty="0"/>
              <a:t> 주님의 사랑과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F7D2E38-B34E-60B6-7684-C61F3A0AF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2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 </a:t>
            </a:r>
            <a:r>
              <a:rPr lang="ko-KR" altLang="en-US" dirty="0"/>
              <a:t>주 예수님 내 맘에 </a:t>
            </a:r>
            <a:r>
              <a:rPr lang="ko-KR" altLang="en-US" dirty="0" err="1"/>
              <a:t>오사</a:t>
            </a:r>
            <a:br>
              <a:rPr lang="ko-KR" altLang="en-US" dirty="0"/>
            </a:br>
            <a:r>
              <a:rPr lang="ko-KR" altLang="en-US" dirty="0"/>
              <a:t>날 붙들어 주시고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 err="1"/>
              <a:t>변찮는</a:t>
            </a:r>
            <a:r>
              <a:rPr lang="ko-KR" altLang="en-US" dirty="0"/>
              <a:t> 주님의 사랑과</a:t>
            </a:r>
            <a:br>
              <a:rPr lang="ko-KR" altLang="en-US" dirty="0"/>
            </a:br>
            <a:r>
              <a:rPr lang="ko-KR" altLang="en-US" dirty="0"/>
              <a:t>거룩한 보혈의 공로를</a:t>
            </a:r>
          </a:p>
        </p:txBody>
      </p:sp>
    </p:spTree>
    <p:extLst>
      <p:ext uri="{BB962C8B-B14F-4D97-AF65-F5344CB8AC3E}">
        <p14:creationId xmlns:p14="http://schemas.microsoft.com/office/powerpoint/2010/main" val="62041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 다 찬양을 합시다</a:t>
            </a:r>
            <a:br>
              <a:rPr lang="ko-KR" altLang="en-US" dirty="0"/>
            </a:br>
            <a:r>
              <a:rPr lang="ko-KR" altLang="en-US" dirty="0"/>
              <a:t>주님을 만나볼 때까지</a:t>
            </a:r>
          </a:p>
        </p:txBody>
      </p:sp>
    </p:spTree>
    <p:extLst>
      <p:ext uri="{BB962C8B-B14F-4D97-AF65-F5344CB8AC3E}">
        <p14:creationId xmlns:p14="http://schemas.microsoft.com/office/powerpoint/2010/main" val="204271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예수는 우리를</a:t>
            </a:r>
            <a:br>
              <a:rPr lang="ko-KR" altLang="en-US" dirty="0"/>
            </a:br>
            <a:r>
              <a:rPr lang="ko-KR" altLang="en-US" dirty="0" err="1"/>
              <a:t>깨끗게</a:t>
            </a:r>
            <a:r>
              <a:rPr lang="ko-KR" altLang="en-US" dirty="0"/>
              <a:t> 하시는 주시니</a:t>
            </a:r>
          </a:p>
        </p:txBody>
      </p:sp>
    </p:spTree>
    <p:extLst>
      <p:ext uri="{BB962C8B-B14F-4D97-AF65-F5344CB8AC3E}">
        <p14:creationId xmlns:p14="http://schemas.microsoft.com/office/powerpoint/2010/main" val="329226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그의 피 우리를</a:t>
            </a:r>
            <a:br>
              <a:rPr lang="ko-KR" altLang="en-US" dirty="0"/>
            </a:br>
            <a:r>
              <a:rPr lang="ko-KR" altLang="en-US" dirty="0"/>
              <a:t>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284558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우리를 </a:t>
            </a:r>
            <a:r>
              <a:rPr lang="ko-KR" altLang="en-US" dirty="0" err="1"/>
              <a:t>깨끗게</a:t>
            </a:r>
            <a:r>
              <a:rPr lang="ko-KR" altLang="en-US" dirty="0"/>
              <a:t> 한 피는</a:t>
            </a:r>
            <a:br>
              <a:rPr lang="ko-KR" altLang="en-US" dirty="0"/>
            </a:br>
            <a:r>
              <a:rPr lang="ko-KR" altLang="en-US" dirty="0"/>
              <a:t>무궁한 생명의 </a:t>
            </a:r>
            <a:r>
              <a:rPr lang="ko-KR" altLang="en-US" dirty="0" err="1"/>
              <a:t>물일세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7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생명의 구원을 받은 자</a:t>
            </a:r>
            <a:br>
              <a:rPr lang="ko-KR" altLang="en-US" dirty="0"/>
            </a:br>
            <a:r>
              <a:rPr lang="ko-KR" altLang="en-US" dirty="0"/>
              <a:t>하나님 찬양을 합시다</a:t>
            </a:r>
          </a:p>
        </p:txBody>
      </p:sp>
    </p:spTree>
    <p:extLst>
      <p:ext uri="{BB962C8B-B14F-4D97-AF65-F5344CB8AC3E}">
        <p14:creationId xmlns:p14="http://schemas.microsoft.com/office/powerpoint/2010/main" val="133850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2FD8-2D5F-FCB4-9F89-1D8E4AC4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0C07A7-784E-1743-D48B-AF12ABE8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F906B0-6172-CEFD-0197-5ED95833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예수는 우리를</a:t>
            </a:r>
            <a:br>
              <a:rPr lang="ko-KR" altLang="en-US" dirty="0"/>
            </a:br>
            <a:r>
              <a:rPr lang="ko-KR" altLang="en-US" dirty="0" err="1"/>
              <a:t>깨끗게</a:t>
            </a:r>
            <a:r>
              <a:rPr lang="ko-KR" altLang="en-US" dirty="0"/>
              <a:t> 하시는 주시니</a:t>
            </a:r>
          </a:p>
        </p:txBody>
      </p:sp>
    </p:spTree>
    <p:extLst>
      <p:ext uri="{BB962C8B-B14F-4D97-AF65-F5344CB8AC3E}">
        <p14:creationId xmlns:p14="http://schemas.microsoft.com/office/powerpoint/2010/main" val="114401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C884-377E-27C2-8BD6-07AC76BDF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07D705-14C4-0D6C-7781-C4952017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36A467-8132-72CA-D076-E678A377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그의 피 우리를</a:t>
            </a:r>
            <a:br>
              <a:rPr lang="ko-KR" altLang="en-US" dirty="0"/>
            </a:br>
            <a:r>
              <a:rPr lang="ko-KR" altLang="en-US" dirty="0"/>
              <a:t>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147938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F69A7-B102-ACD7-89BF-DFA89A79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244183-8F89-6498-7F4C-B9A8D4D6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155C18-928B-6611-A954-D163F8A3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주님의 거룩한 보혈을</a:t>
            </a:r>
            <a:br>
              <a:rPr lang="ko-KR" altLang="en-US" dirty="0"/>
            </a:br>
            <a:r>
              <a:rPr lang="ko-KR" altLang="en-US" dirty="0"/>
              <a:t>날마다 입으로 간증해</a:t>
            </a:r>
          </a:p>
        </p:txBody>
      </p:sp>
    </p:spTree>
    <p:extLst>
      <p:ext uri="{BB962C8B-B14F-4D97-AF65-F5344CB8AC3E}">
        <p14:creationId xmlns:p14="http://schemas.microsoft.com/office/powerpoint/2010/main" val="27918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A6E0-2C2F-5257-A423-5719DF23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DD72F3-B650-70C2-A163-DEA678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D10E04-71F4-BF05-F0DA-CED05DF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담대히 싸우며 </a:t>
            </a:r>
            <a:r>
              <a:rPr lang="ko-KR" altLang="en-US" dirty="0" err="1"/>
              <a:t>나가세</a:t>
            </a:r>
            <a:br>
              <a:rPr lang="ko-KR" altLang="en-US" dirty="0"/>
            </a:br>
            <a:r>
              <a:rPr lang="ko-KR" altLang="en-US" dirty="0"/>
              <a:t>천국에 들어갈 때까지</a:t>
            </a:r>
          </a:p>
        </p:txBody>
      </p:sp>
    </p:spTree>
    <p:extLst>
      <p:ext uri="{BB962C8B-B14F-4D97-AF65-F5344CB8AC3E}">
        <p14:creationId xmlns:p14="http://schemas.microsoft.com/office/powerpoint/2010/main" val="406011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마음에 새 힘을 주사</a:t>
            </a:r>
            <a:br>
              <a:rPr lang="ko-KR" altLang="en-US" dirty="0"/>
            </a:br>
            <a:r>
              <a:rPr lang="ko-KR" altLang="en-US" dirty="0"/>
              <a:t>늘 기쁘게 하소서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5A88-C72F-1F4F-5B78-4B28FE7CD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93EF28-71CB-CF80-0765-6D663FD2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6CBCC7-B7C9-8C85-8248-E1FA1C5B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예수는 우리를</a:t>
            </a:r>
            <a:br>
              <a:rPr lang="ko-KR" altLang="en-US" dirty="0"/>
            </a:br>
            <a:r>
              <a:rPr lang="ko-KR" altLang="en-US" dirty="0" err="1"/>
              <a:t>깨끗게</a:t>
            </a:r>
            <a:r>
              <a:rPr lang="ko-KR" altLang="en-US" dirty="0"/>
              <a:t> 하시는 주시니</a:t>
            </a:r>
          </a:p>
        </p:txBody>
      </p:sp>
    </p:spTree>
    <p:extLst>
      <p:ext uri="{BB962C8B-B14F-4D97-AF65-F5344CB8AC3E}">
        <p14:creationId xmlns:p14="http://schemas.microsoft.com/office/powerpoint/2010/main" val="183578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862D7-CA94-5B12-A736-BAED2DC76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AB3062-989D-F140-3B69-0543AD05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B7C8B7-240F-11B4-5445-8C70178A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그의 피 우리를</a:t>
            </a:r>
            <a:br>
              <a:rPr lang="ko-KR" altLang="en-US" dirty="0"/>
            </a:br>
            <a:r>
              <a:rPr lang="ko-KR" altLang="en-US" dirty="0"/>
              <a:t>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34596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십자가 단단히 붙잡고</a:t>
            </a:r>
            <a:br>
              <a:rPr lang="ko-KR" altLang="en-US" dirty="0"/>
            </a:br>
            <a:r>
              <a:rPr lang="ko-KR" altLang="en-US" dirty="0"/>
              <a:t>날마다 이기며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0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머리에 면류관 쓰고서</a:t>
            </a:r>
            <a:br>
              <a:rPr lang="ko-KR" altLang="en-US" dirty="0"/>
            </a:br>
            <a:r>
              <a:rPr lang="ko-KR" altLang="en-US" dirty="0"/>
              <a:t>주 앞에 찬양할 때까지</a:t>
            </a:r>
          </a:p>
        </p:txBody>
      </p:sp>
    </p:spTree>
    <p:extLst>
      <p:ext uri="{BB962C8B-B14F-4D97-AF65-F5344CB8AC3E}">
        <p14:creationId xmlns:p14="http://schemas.microsoft.com/office/powerpoint/2010/main" val="754875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98E4-5A9E-E66E-1254-9CB8C5B2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9232B5-EB33-DE9B-12AD-5F4FF7AA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F58D5B-5870-2557-DC29-0ADA3DBE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예수는 우리를</a:t>
            </a:r>
            <a:br>
              <a:rPr lang="ko-KR" altLang="en-US" dirty="0"/>
            </a:br>
            <a:r>
              <a:rPr lang="ko-KR" altLang="en-US" dirty="0" err="1"/>
              <a:t>깨끗게</a:t>
            </a:r>
            <a:r>
              <a:rPr lang="ko-KR" altLang="en-US" dirty="0"/>
              <a:t> 하시는 주시니</a:t>
            </a:r>
          </a:p>
        </p:txBody>
      </p:sp>
    </p:spTree>
    <p:extLst>
      <p:ext uri="{BB962C8B-B14F-4D97-AF65-F5344CB8AC3E}">
        <p14:creationId xmlns:p14="http://schemas.microsoft.com/office/powerpoint/2010/main" val="4222701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2D352-FE0A-9712-574B-66045C1A1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A8B78B-813D-CCBD-8670-4D44A8A8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91CAB4-F76E-BEC5-DEF2-CB6BDA94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그의 피 우리를</a:t>
            </a:r>
            <a:br>
              <a:rPr lang="ko-KR" altLang="en-US" dirty="0"/>
            </a:br>
            <a:r>
              <a:rPr lang="ko-KR" altLang="en-US" dirty="0"/>
              <a:t>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104533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E42B6-1776-C510-EE64-276D250F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17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>
                <a:latin typeface="Pretendard"/>
              </a:rPr>
              <a:t>310 </a:t>
            </a:r>
            <a:r>
              <a:rPr lang="ko-KR" altLang="en-US" sz="5000" dirty="0">
                <a:latin typeface="Pretendard"/>
              </a:rPr>
              <a:t>아 하나님의 은혜로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아 하나님의 은혜로 이 쓸데없는 자</a:t>
            </a:r>
            <a:br>
              <a:rPr lang="ko-KR" altLang="en-US" dirty="0"/>
            </a:br>
            <a:r>
              <a:rPr lang="ko-KR" altLang="en-US" dirty="0"/>
              <a:t>왜 구속하여 주는지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내가 믿고 또 의지함은</a:t>
            </a:r>
            <a:br>
              <a:rPr lang="ko-KR" altLang="en-US" dirty="0"/>
            </a:br>
            <a:r>
              <a:rPr lang="ko-KR" altLang="en-US" dirty="0"/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사랑의 주 사랑의 주</a:t>
            </a:r>
            <a:br>
              <a:rPr lang="ko-KR" altLang="en-US" dirty="0"/>
            </a:br>
            <a:r>
              <a:rPr lang="ko-KR" altLang="en-US" dirty="0"/>
              <a:t>내 맘 속에 </a:t>
            </a:r>
            <a:r>
              <a:rPr lang="ko-KR" altLang="en-US" dirty="0" err="1"/>
              <a:t>찾아오사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F873-C258-A5B2-9018-B95FBA2F9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8C2E2E-56BD-FE81-D643-7680DAAC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02268D-B624-2B8C-4CB2-B1D6CF2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늘 보호해 주실 것을</a:t>
            </a:r>
            <a:br>
              <a:rPr lang="ko-KR" altLang="en-US" dirty="0"/>
            </a:br>
            <a:r>
              <a:rPr lang="ko-KR" altLang="en-US" dirty="0"/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334436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왜 내게 굳센 믿음과 또 복음 주셔서</a:t>
            </a:r>
            <a:br>
              <a:rPr lang="ko-KR" altLang="en-US" dirty="0"/>
            </a:br>
            <a:r>
              <a:rPr lang="ko-KR" altLang="en-US" dirty="0"/>
              <a:t>내 맘이 항상 </a:t>
            </a:r>
            <a:r>
              <a:rPr lang="ko-KR" altLang="en-US" dirty="0" err="1"/>
              <a:t>편한지</a:t>
            </a:r>
            <a:r>
              <a:rPr lang="ko-KR" altLang="en-US" dirty="0"/>
              <a:t>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DD85-8D9E-B505-A074-F821B8D1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735817-932F-52A2-F705-34475707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137E4B-4B0D-B79B-EC80-07B4347D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늘 보호해 주실 것을</a:t>
            </a:r>
            <a:br>
              <a:rPr lang="ko-KR" altLang="en-US" dirty="0"/>
            </a:br>
            <a:r>
              <a:rPr lang="ko-KR" altLang="en-US" dirty="0"/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3524126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567CD-FB94-CECE-73DD-149A94BF3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5B3FE9-D04B-D2BF-0CDE-CFBE2AD9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3DF0CF-F9AB-188C-3FDB-F1FC9ED9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왜 내게 굳센 믿음과 또 복음 주셔서</a:t>
            </a:r>
            <a:br>
              <a:rPr lang="ko-KR" altLang="en-US" dirty="0"/>
            </a:br>
            <a:r>
              <a:rPr lang="ko-KR" altLang="en-US" dirty="0"/>
              <a:t>내 맘이 항상 </a:t>
            </a:r>
            <a:r>
              <a:rPr lang="ko-KR" altLang="en-US" dirty="0" err="1"/>
              <a:t>편한지</a:t>
            </a:r>
            <a:r>
              <a:rPr lang="ko-KR" altLang="en-US" dirty="0"/>
              <a:t>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035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왜 내게 성령 주셔서 내 맘을 감동해</a:t>
            </a:r>
            <a:br>
              <a:rPr lang="ko-KR" altLang="en-US" dirty="0"/>
            </a:br>
            <a:r>
              <a:rPr lang="ko-KR" altLang="en-US" dirty="0"/>
              <a:t>주 예수 믿게 하는지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12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FB40-8099-B0AC-CDDE-E4CF56F6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352106-E96C-3A86-5617-FF82321A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2BD57C-5CCE-537B-3AAD-4E057410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늘 보호해 주실 것을</a:t>
            </a:r>
            <a:br>
              <a:rPr lang="ko-KR" altLang="en-US" dirty="0"/>
            </a:br>
            <a:r>
              <a:rPr lang="ko-KR" altLang="en-US" dirty="0"/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2623366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5FDF-2F64-AD96-6CF1-7D8E3B7E2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9FBDE2-CA08-BB3D-DD8A-6D8D470F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15069B-958A-9C7F-4E4B-E4CAE08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왜 내게 굳센 믿음과 또 복음 주셔서</a:t>
            </a:r>
            <a:br>
              <a:rPr lang="ko-KR" altLang="en-US" dirty="0"/>
            </a:br>
            <a:r>
              <a:rPr lang="ko-KR" altLang="en-US" dirty="0"/>
              <a:t>내 맘이 항상 </a:t>
            </a:r>
            <a:r>
              <a:rPr lang="ko-KR" altLang="en-US" dirty="0" err="1"/>
              <a:t>편한지</a:t>
            </a:r>
            <a:r>
              <a:rPr lang="ko-KR" altLang="en-US" dirty="0"/>
              <a:t>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311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</a:t>
            </a:r>
            <a:r>
              <a:rPr lang="ko-KR" altLang="en-US" dirty="0"/>
              <a:t> 주 언제 </a:t>
            </a:r>
            <a:r>
              <a:rPr lang="ko-KR" altLang="en-US" dirty="0" err="1"/>
              <a:t>강림하실지</a:t>
            </a:r>
            <a:r>
              <a:rPr lang="ko-KR" altLang="en-US" dirty="0"/>
              <a:t> 혹 밤에 혹 낮에</a:t>
            </a:r>
            <a:br>
              <a:rPr lang="ko-KR" altLang="en-US" dirty="0"/>
            </a:br>
            <a:r>
              <a:rPr lang="ko-KR" altLang="en-US" dirty="0"/>
              <a:t>또 주님 만날 그곳도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71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692A-8470-AADB-940C-8AA7F165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C66B81-189F-549F-989B-4D6FEDDE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25EBEC-7E31-D151-0724-7A76A47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늘 보호해 주실 것을</a:t>
            </a:r>
            <a:br>
              <a:rPr lang="ko-KR" altLang="en-US" dirty="0"/>
            </a:br>
            <a:r>
              <a:rPr lang="ko-KR" altLang="en-US" dirty="0"/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3858832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3525-C14D-C172-C190-509424E3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3F3E63-EF80-442B-20BD-85BE1677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050F1F-EEFE-1A15-C8EF-49DE2838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왜 내게 굳센 믿음과 또 복음 주셔서</a:t>
            </a:r>
            <a:br>
              <a:rPr lang="ko-KR" altLang="en-US" dirty="0"/>
            </a:br>
            <a:r>
              <a:rPr lang="ko-KR" altLang="en-US" dirty="0"/>
              <a:t>내 맘이 항상 </a:t>
            </a:r>
            <a:r>
              <a:rPr lang="ko-KR" altLang="en-US" dirty="0" err="1"/>
              <a:t>편한지</a:t>
            </a:r>
            <a:r>
              <a:rPr lang="ko-KR" altLang="en-US" dirty="0"/>
              <a:t> 난 알 수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6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모든 죄 사하시고</a:t>
            </a:r>
            <a:br>
              <a:rPr lang="ko-KR" altLang="en-US" dirty="0"/>
            </a:br>
            <a:r>
              <a:rPr lang="ko-KR" altLang="en-US" dirty="0"/>
              <a:t>내 상한 맘 고치소서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주 예수님 내 맘에 </a:t>
            </a:r>
            <a:r>
              <a:rPr lang="ko-KR" altLang="en-US" dirty="0" err="1"/>
              <a:t>오사</a:t>
            </a:r>
            <a:br>
              <a:rPr lang="ko-KR" altLang="en-US" dirty="0"/>
            </a:br>
            <a:r>
              <a:rPr lang="ko-KR" altLang="en-US" dirty="0"/>
              <a:t>내 소원 다 아시고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무거운 짐 </a:t>
            </a:r>
            <a:r>
              <a:rPr lang="ko-KR" altLang="en-US" dirty="0" err="1"/>
              <a:t>맡아주사</a:t>
            </a:r>
            <a:br>
              <a:rPr lang="ko-KR" altLang="en-US" dirty="0"/>
            </a:br>
            <a:r>
              <a:rPr lang="ko-KR" altLang="en-US" dirty="0"/>
              <a:t>참 평안을 주소서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D67FA-50AA-03A3-B8CE-E459992C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48F1AF-14F0-E633-E8BA-191CC65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3DFF9E-94BF-0F99-470B-6D3113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사랑의 주 사랑의 주</a:t>
            </a:r>
            <a:br>
              <a:rPr lang="ko-KR" altLang="en-US" dirty="0"/>
            </a:br>
            <a:r>
              <a:rPr lang="ko-KR" altLang="en-US" dirty="0"/>
              <a:t>내 맘 속에 </a:t>
            </a:r>
            <a:r>
              <a:rPr lang="ko-KR" altLang="en-US" dirty="0" err="1"/>
              <a:t>찾아오사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A9B4-3BCE-777D-577C-5F8508426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C2FCBA-4B0C-1492-31A3-E8C31A18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0533E6-8F13-59BE-A35B-E819EA2E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모든 죄 사하시고</a:t>
            </a:r>
            <a:br>
              <a:rPr lang="ko-KR" altLang="en-US" dirty="0"/>
            </a:br>
            <a:r>
              <a:rPr lang="ko-KR" altLang="en-US" dirty="0"/>
              <a:t>내 상한 맘 고치소서</a:t>
            </a:r>
          </a:p>
        </p:txBody>
      </p:sp>
    </p:spTree>
    <p:extLst>
      <p:ext uri="{BB962C8B-B14F-4D97-AF65-F5344CB8AC3E}">
        <p14:creationId xmlns:p14="http://schemas.microsoft.com/office/powerpoint/2010/main" val="99887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22790</TotalTime>
  <Words>501</Words>
  <Application>Microsoft Office PowerPoint</Application>
  <PresentationFormat>와이드스크린</PresentationFormat>
  <Paragraphs>49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Pretendard</vt:lpstr>
      <vt:lpstr>Pretendard SemiBold</vt:lpstr>
      <vt:lpstr>맑은 고딕</vt:lpstr>
      <vt:lpstr>Arial</vt:lpstr>
      <vt:lpstr>Calibri</vt:lpstr>
      <vt:lpstr>Office 테마</vt:lpstr>
      <vt:lpstr>286 주 예수님 내 맘에 오사</vt:lpstr>
      <vt:lpstr>(1) 주 예수님 내 맘에 오사 날 붙들어 주시고</vt:lpstr>
      <vt:lpstr>내 마음에 새 힘을 주사 늘 기쁘게 하소서</vt:lpstr>
      <vt:lpstr>(후렴) 사랑의 주 사랑의 주 내 맘 속에 찾아오사</vt:lpstr>
      <vt:lpstr>내 모든 죄 사하시고 내 상한 맘 고치소서</vt:lpstr>
      <vt:lpstr>(2) 주 예수님 내 맘에 오사 내 소원 다 아시고</vt:lpstr>
      <vt:lpstr>내 무거운 짐 맡아주사 참 평안을 주소서</vt:lpstr>
      <vt:lpstr>(후렴) 사랑의 주 사랑의 주 내 맘 속에 찾아오사</vt:lpstr>
      <vt:lpstr>내 모든 죄 사하시고 내 상한 맘 고치소서</vt:lpstr>
      <vt:lpstr>(3) 주 예수님 내 맘에 오사 날 정결케 하시고</vt:lpstr>
      <vt:lpstr>그 은혜를 내 맘에 채워 늘 충만케 하소서</vt:lpstr>
      <vt:lpstr>(후렴) 사랑의 주 사랑의 주 내 맘 속에 찾아오사</vt:lpstr>
      <vt:lpstr>내 모든 죄 사하시고 내 상한 맘 고치소서</vt:lpstr>
      <vt:lpstr>(4) 주 예수님 내 맘에 오사 내 앞길 인도하시고</vt:lpstr>
      <vt:lpstr>주 성령을 내 맘에 채워 늘 충만케 하소서</vt:lpstr>
      <vt:lpstr>(후렴) 사랑의 주 사랑의 주 내 맘 속에 찾아오사</vt:lpstr>
      <vt:lpstr>내 모든 죄 사하시고 내 상한 맘 고치소서</vt:lpstr>
      <vt:lpstr>PowerPoint 프레젠테이션</vt:lpstr>
      <vt:lpstr>270 변찮는 주님의 사랑과</vt:lpstr>
      <vt:lpstr>(1) 변찮는 주님의 사랑과 거룩한 보혈의 공로를</vt:lpstr>
      <vt:lpstr>우리 다 찬양을 합시다 주님을 만나볼 때까지</vt:lpstr>
      <vt:lpstr>(후렴) 예수는 우리를 깨끗게 하시는 주시니</vt:lpstr>
      <vt:lpstr>그의 피 우리를 눈보다 더 희게 하셨네</vt:lpstr>
      <vt:lpstr>(2) 우리를 깨끗게 한 피는 무궁한 생명의 물일세</vt:lpstr>
      <vt:lpstr>생명의 구원을 받은 자 하나님 찬양을 합시다</vt:lpstr>
      <vt:lpstr>(후렴) 예수는 우리를 깨끗게 하시는 주시니</vt:lpstr>
      <vt:lpstr>그의 피 우리를 눈보다 더 희게 하셨네</vt:lpstr>
      <vt:lpstr>(3) 주님의 거룩한 보혈을 날마다 입으로 간증해</vt:lpstr>
      <vt:lpstr>담대히 싸우며 나가세 천국에 들어갈 때까지</vt:lpstr>
      <vt:lpstr>(후렴) 예수는 우리를 깨끗게 하시는 주시니</vt:lpstr>
      <vt:lpstr>그의 피 우리를 눈보다 더 희게 하셨네</vt:lpstr>
      <vt:lpstr>(4) 십자가 단단히 붙잡고 날마다 이기며 나가세</vt:lpstr>
      <vt:lpstr>머리에 면류관 쓰고서 주 앞에 찬양할 때까지</vt:lpstr>
      <vt:lpstr>(후렴) 예수는 우리를 깨끗게 하시는 주시니</vt:lpstr>
      <vt:lpstr>그의 피 우리를 눈보다 더 희게 하셨네</vt:lpstr>
      <vt:lpstr>PowerPoint 프레젠테이션</vt:lpstr>
      <vt:lpstr>310 아 하나님의 은혜로</vt:lpstr>
      <vt:lpstr>(1) 아 하나님의 은혜로 이 쓸데없는 자 왜 구속하여 주는지 난 알 수 없도다</vt:lpstr>
      <vt:lpstr>(후렴) 내가 믿고 또 의지함은 내 모든 형편 잘 아는 주님</vt:lpstr>
      <vt:lpstr>늘 보호해 주실 것을 나는 확실히 아네</vt:lpstr>
      <vt:lpstr>(2) 왜 내게 굳센 믿음과 또 복음 주셔서 내 맘이 항상 편한지 난 알 수 없도다</vt:lpstr>
      <vt:lpstr>늘 보호해 주실 것을 나는 확실히 아네</vt:lpstr>
      <vt:lpstr>(2) 왜 내게 굳센 믿음과 또 복음 주셔서 내 맘이 항상 편한지 난 알 수 없도다</vt:lpstr>
      <vt:lpstr>(3) 왜 내게 성령 주셔서 내 맘을 감동해 주 예수 믿게 하는지 난 알 수 없도다</vt:lpstr>
      <vt:lpstr>늘 보호해 주실 것을 나는 확실히 아네</vt:lpstr>
      <vt:lpstr>(2) 왜 내게 굳센 믿음과 또 복음 주셔서 내 맘이 항상 편한지 난 알 수 없도다</vt:lpstr>
      <vt:lpstr>(4) 주 언제 강림하실지 혹 밤에 혹 낮에 또 주님 만날 그곳도 난 알 수 없도다</vt:lpstr>
      <vt:lpstr>늘 보호해 주실 것을 나는 확실히 아네</vt:lpstr>
      <vt:lpstr>(2) 왜 내게 굳센 믿음과 또 복음 주셔서 내 맘이 항상 편한지 난 알 수 없도다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215</cp:revision>
  <dcterms:created xsi:type="dcterms:W3CDTF">2024-04-23T11:31:35Z</dcterms:created>
  <dcterms:modified xsi:type="dcterms:W3CDTF">2025-06-25T08:23:48Z</dcterms:modified>
</cp:coreProperties>
</file>