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5" r:id="rId2"/>
    <p:sldId id="366" r:id="rId3"/>
    <p:sldId id="258" r:id="rId4"/>
    <p:sldId id="368" r:id="rId5"/>
    <p:sldId id="369" r:id="rId6"/>
    <p:sldId id="571" r:id="rId7"/>
    <p:sldId id="365" r:id="rId8"/>
    <p:sldId id="375" r:id="rId9"/>
    <p:sldId id="572" r:id="rId10"/>
    <p:sldId id="586" r:id="rId11"/>
    <p:sldId id="573" r:id="rId12"/>
    <p:sldId id="574" r:id="rId13"/>
    <p:sldId id="478" r:id="rId14"/>
    <p:sldId id="378" r:id="rId15"/>
    <p:sldId id="575" r:id="rId16"/>
    <p:sldId id="376" r:id="rId17"/>
    <p:sldId id="261" r:id="rId18"/>
    <p:sldId id="584" r:id="rId19"/>
    <p:sldId id="56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168" autoAdjust="0"/>
    <p:restoredTop sz="94633"/>
  </p:normalViewPr>
  <p:slideViewPr>
    <p:cSldViewPr snapToGrid="0" snapToObjects="1">
      <p:cViewPr varScale="1">
        <p:scale>
          <a:sx n="76" d="100"/>
          <a:sy n="76" d="100"/>
        </p:scale>
        <p:origin x="224" y="4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76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4825" y="4837667"/>
            <a:ext cx="59747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정결한 맘 주시옵소서 오 주님</a:t>
            </a:r>
          </a:p>
          <a:p>
            <a:pPr algn="ctr"/>
            <a:r>
              <a:rPr lang="ko-KR" altLang="en-US" sz="4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정직한 영을 새롭게 하소서</a:t>
            </a:r>
          </a:p>
        </p:txBody>
      </p:sp>
    </p:spTree>
    <p:extLst>
      <p:ext uri="{BB962C8B-B14F-4D97-AF65-F5344CB8AC3E}">
        <p14:creationId xmlns:p14="http://schemas.microsoft.com/office/powerpoint/2010/main" val="232292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0786" y="4837667"/>
            <a:ext cx="68627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나를 주님 앞에서 멀리하지 마시고</a:t>
            </a:r>
          </a:p>
          <a:p>
            <a:pPr algn="ctr"/>
            <a:r>
              <a:rPr lang="ko-KR" altLang="en-US" sz="4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주의 성령을 거두지 마옵소서</a:t>
            </a:r>
          </a:p>
        </p:txBody>
      </p:sp>
    </p:spTree>
    <p:extLst>
      <p:ext uri="{BB962C8B-B14F-4D97-AF65-F5344CB8AC3E}">
        <p14:creationId xmlns:p14="http://schemas.microsoft.com/office/powerpoint/2010/main" val="135011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0781" y="4837667"/>
            <a:ext cx="68627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그 구원의 기쁨 다시 회복시키시고</a:t>
            </a:r>
          </a:p>
          <a:p>
            <a:pPr algn="ctr"/>
            <a:r>
              <a:rPr lang="ko-KR" altLang="en-US" sz="4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변치 않는 맘 내 안에 주소서</a:t>
            </a:r>
          </a:p>
        </p:txBody>
      </p:sp>
    </p:spTree>
    <p:extLst>
      <p:ext uri="{BB962C8B-B14F-4D97-AF65-F5344CB8AC3E}">
        <p14:creationId xmlns:p14="http://schemas.microsoft.com/office/powerpoint/2010/main" val="309301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158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5CCCC0D-1D4F-2140-994E-0FE5D9CC7C99}"/>
              </a:ext>
            </a:extLst>
          </p:cNvPr>
          <p:cNvSpPr/>
          <p:nvPr/>
        </p:nvSpPr>
        <p:spPr>
          <a:xfrm>
            <a:off x="2430594" y="2105561"/>
            <a:ext cx="733085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66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갈 길을 밝히 보이시니</a:t>
            </a:r>
            <a:endParaRPr lang="en-US" altLang="ko-KR" sz="660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60B556-764A-8F44-80EF-F8A40CD1BD2E}"/>
              </a:ext>
            </a:extLst>
          </p:cNvPr>
          <p:cNvSpPr/>
          <p:nvPr/>
        </p:nvSpPr>
        <p:spPr>
          <a:xfrm>
            <a:off x="4710065" y="1459230"/>
            <a:ext cx="27719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36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찬송가 </a:t>
            </a:r>
            <a:r>
              <a:rPr lang="en-US" altLang="ko-KR" sz="36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524</a:t>
            </a:r>
            <a:r>
              <a:rPr lang="ko-KR" altLang="en-US" sz="36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장</a:t>
            </a:r>
            <a:endParaRPr lang="en-US" altLang="ko-KR" sz="360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3279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605" y="4837667"/>
            <a:ext cx="89851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갈 길을 밝히 보이시니 주 앞에 빨리 나갑시다</a:t>
            </a:r>
          </a:p>
          <a:p>
            <a:pPr algn="ctr"/>
            <a:r>
              <a:rPr lang="ko-KR" altLang="en-US" sz="4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우리를 찾는 구주 예수 곧 오라 하시네</a:t>
            </a:r>
          </a:p>
        </p:txBody>
      </p:sp>
    </p:spTree>
    <p:extLst>
      <p:ext uri="{BB962C8B-B14F-4D97-AF65-F5344CB8AC3E}">
        <p14:creationId xmlns:p14="http://schemas.microsoft.com/office/powerpoint/2010/main" val="3264655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95" y="4837667"/>
            <a:ext cx="89851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죄악 벗은 우리 영혼은 기뻐 뛰며 주를 보겠네</a:t>
            </a:r>
          </a:p>
          <a:p>
            <a:pPr algn="ctr"/>
            <a:r>
              <a:rPr lang="ko-KR" altLang="en-US" sz="4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하늘에 계신 주 예수를 영원히 </a:t>
            </a:r>
            <a:r>
              <a:rPr lang="ko-KR" altLang="en-US" sz="4000" dirty="0" err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섬기리</a:t>
            </a:r>
            <a:endParaRPr lang="ko-KR" altLang="en-US" sz="400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341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7303" y="4837667"/>
            <a:ext cx="88697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우리를 오라 하시는 말 기쁘게 듣고 </a:t>
            </a:r>
            <a:r>
              <a:rPr lang="ko-KR" altLang="en-US" sz="4000" dirty="0" err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순종하세</a:t>
            </a:r>
            <a:endParaRPr lang="ko-KR" altLang="en-US" sz="400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pPr algn="ctr"/>
            <a:r>
              <a:rPr lang="ko-KR" altLang="en-US" sz="4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구주를 믿기 지체 말고 속속히 나가세</a:t>
            </a:r>
          </a:p>
        </p:txBody>
      </p:sp>
    </p:spTree>
    <p:extLst>
      <p:ext uri="{BB962C8B-B14F-4D97-AF65-F5344CB8AC3E}">
        <p14:creationId xmlns:p14="http://schemas.microsoft.com/office/powerpoint/2010/main" val="2632602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1888" y="4837667"/>
            <a:ext cx="91005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주 오늘 여기 </a:t>
            </a:r>
            <a:r>
              <a:rPr lang="ko-KR" altLang="en-US" sz="4000" dirty="0" err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계시오니</a:t>
            </a:r>
            <a:r>
              <a:rPr lang="ko-KR" altLang="en-US" sz="4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다 와서 주의 말씀 </a:t>
            </a:r>
            <a:r>
              <a:rPr lang="ko-KR" altLang="en-US" sz="4000" dirty="0" err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듣세</a:t>
            </a:r>
            <a:endParaRPr lang="ko-KR" altLang="en-US" sz="400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pPr algn="ctr"/>
            <a:r>
              <a:rPr lang="ko-KR" altLang="en-US" sz="4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듣기도 하며 생각하니 참 </a:t>
            </a:r>
            <a:r>
              <a:rPr lang="ko-KR" altLang="en-US" sz="4000" dirty="0" err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진리시로다</a:t>
            </a:r>
            <a:endParaRPr lang="ko-KR" altLang="en-US" sz="400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718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47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5CCCC0D-1D4F-2140-994E-0FE5D9CC7C99}"/>
              </a:ext>
            </a:extLst>
          </p:cNvPr>
          <p:cNvSpPr/>
          <p:nvPr/>
        </p:nvSpPr>
        <p:spPr>
          <a:xfrm>
            <a:off x="4081680" y="2105561"/>
            <a:ext cx="402866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66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선하신 목자</a:t>
            </a:r>
            <a:endParaRPr lang="en-US" altLang="ko-KR" sz="660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790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6829" y="4837667"/>
            <a:ext cx="55306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선하신 목자 날 사랑하는 분</a:t>
            </a:r>
          </a:p>
          <a:p>
            <a:pPr algn="ctr"/>
            <a:r>
              <a:rPr lang="ko-KR" altLang="en-US" sz="4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주 인도하는 곳 </a:t>
            </a:r>
            <a:r>
              <a:rPr lang="ko-KR" altLang="en-US" sz="4000" dirty="0" err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따라가리</a:t>
            </a:r>
            <a:endParaRPr lang="ko-KR" altLang="en-US" sz="400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67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6840" y="4837667"/>
            <a:ext cx="55306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주의 말씀을 나 듣기 위하여</a:t>
            </a:r>
          </a:p>
          <a:p>
            <a:pPr algn="ctr"/>
            <a:r>
              <a:rPr lang="ko-KR" altLang="en-US" sz="4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주 인도하는 곳 </a:t>
            </a:r>
            <a:r>
              <a:rPr lang="ko-KR" altLang="en-US" sz="4000" dirty="0" err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가려네</a:t>
            </a:r>
            <a:endParaRPr lang="ko-KR" altLang="en-US" sz="400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35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92802" y="4837667"/>
            <a:ext cx="64187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나를 푸른 초장과 쉴만한 물가로</a:t>
            </a:r>
          </a:p>
          <a:p>
            <a:pPr algn="ctr"/>
            <a:r>
              <a:rPr lang="ko-KR" altLang="en-US" sz="4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 선하신 목자 날 인도해</a:t>
            </a:r>
          </a:p>
        </p:txBody>
      </p:sp>
    </p:spTree>
    <p:extLst>
      <p:ext uri="{BB962C8B-B14F-4D97-AF65-F5344CB8AC3E}">
        <p14:creationId xmlns:p14="http://schemas.microsoft.com/office/powerpoint/2010/main" val="227326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48766" y="4837667"/>
            <a:ext cx="73068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험한 산과 골짜기로 내가 다닐지라도</a:t>
            </a:r>
          </a:p>
          <a:p>
            <a:pPr algn="ctr"/>
            <a:r>
              <a:rPr lang="ko-KR" altLang="en-US" sz="4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 선하신 목자 날 인도해</a:t>
            </a:r>
          </a:p>
        </p:txBody>
      </p:sp>
    </p:spTree>
    <p:extLst>
      <p:ext uri="{BB962C8B-B14F-4D97-AF65-F5344CB8AC3E}">
        <p14:creationId xmlns:p14="http://schemas.microsoft.com/office/powerpoint/2010/main" val="185273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92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5CCCC0D-1D4F-2140-994E-0FE5D9CC7C99}"/>
              </a:ext>
            </a:extLst>
          </p:cNvPr>
          <p:cNvSpPr/>
          <p:nvPr/>
        </p:nvSpPr>
        <p:spPr>
          <a:xfrm>
            <a:off x="2430590" y="2105561"/>
            <a:ext cx="733085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6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정결한 맘 주시 </a:t>
            </a:r>
            <a:r>
              <a:rPr lang="ko-KR" altLang="en-US" sz="6600" dirty="0" err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옵소서</a:t>
            </a:r>
            <a:endParaRPr lang="ko-KR" altLang="en-US" sz="660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525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4825" y="4837667"/>
            <a:ext cx="59747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정결한 맘 주시옵소서 오 주님</a:t>
            </a:r>
          </a:p>
          <a:p>
            <a:pPr algn="ctr"/>
            <a:r>
              <a:rPr lang="ko-KR" altLang="en-US" sz="4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정직한 영을 새롭게 하소서</a:t>
            </a:r>
          </a:p>
        </p:txBody>
      </p:sp>
    </p:spTree>
    <p:extLst>
      <p:ext uri="{BB962C8B-B14F-4D97-AF65-F5344CB8AC3E}">
        <p14:creationId xmlns:p14="http://schemas.microsoft.com/office/powerpoint/2010/main" val="22031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145</Words>
  <Application>Microsoft Macintosh PowerPoint</Application>
  <PresentationFormat>와이드스크린</PresentationFormat>
  <Paragraphs>28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Pretendard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201814015 김경자</cp:lastModifiedBy>
  <cp:revision>71</cp:revision>
  <dcterms:created xsi:type="dcterms:W3CDTF">2024-04-23T11:31:35Z</dcterms:created>
  <dcterms:modified xsi:type="dcterms:W3CDTF">2024-07-16T10:30:58Z</dcterms:modified>
</cp:coreProperties>
</file>