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F6B84A-4684-4BB9-A390-C7AD7D157A22}" v="6" dt="2025-03-12T03:14:59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6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87280-1651-B530-DF1E-4EB55D237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30FAFD-D0C5-AF75-363F-A15ACA886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A4BC8-C8FC-9A25-99D3-B7406DAB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3D83-BC46-45D5-A142-58ECB5A89450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0098E-ACF8-7AE3-6018-C34F049D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5AC69-29F3-B0BC-E49B-96F6B003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670-1D05-496D-8015-6A75E880E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21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F1E25-02B8-1C9C-E1D0-A80AA43B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A58884-40A1-821D-49DE-64E026A23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37BAD-5AF4-AA40-AD9D-D9ADF3D7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3D83-BC46-45D5-A142-58ECB5A89450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4028D-840C-4388-DBB2-785D4A8A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9D92D-C86F-A41D-EC98-D14A1E40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670-1D05-496D-8015-6A75E880E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8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8DB129-7711-D35F-89F5-6F0D374CD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9DFBCE-FA86-7C66-2E97-28B1E49F8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998BA9-E48A-BEF0-8284-66F507C7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3D83-BC46-45D5-A142-58ECB5A89450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643C4-882F-2AD9-421F-46096161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8703A9-2828-C1CC-9C07-46C818DC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670-1D05-496D-8015-6A75E880E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17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AC63B-0743-2B29-592C-34BF33D3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ABE15-3A83-09A4-F6A1-57443B061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DF8C4-7895-D6ED-7A02-4BF0F142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3D83-BC46-45D5-A142-58ECB5A89450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FBC2C0-C884-8F12-FA51-A473C388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2E0A9A-98F3-3BAC-DE47-54C43843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670-1D05-496D-8015-6A75E880E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DE505-E023-BA64-092E-6F6E0992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A0AE86-0964-7DB6-1354-19AA54E02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1739E-E0AD-7672-DE9C-98EAE4F9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3D83-BC46-45D5-A142-58ECB5A89450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A054A-ECF3-3822-D556-49DC9707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D5055F-C351-0E81-B343-B27FF8D0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670-1D05-496D-8015-6A75E880E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73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F83B7-4736-D4E8-C855-25706391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FABC7-3FE3-7630-D184-09819C3ED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56A0FB-A02A-77A5-D591-6643EF6D4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C69C2D-6B2C-D8B2-E95A-302C2727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3D83-BC46-45D5-A142-58ECB5A89450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21C2E3-4241-D4D6-507F-A943859D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5D8A9F-7B82-A9FA-07DB-6216461A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670-1D05-496D-8015-6A75E880E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5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ECE6E-2E50-4A80-07B6-122F34521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5249BE-0A0F-1BA3-D72A-158C39424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E447EF-541A-4D2B-5D05-148609A5B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7775B8-6956-E316-67F2-B8F488682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B675D4-E5F3-6E4D-7C50-1F6CCEC76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1C0C2D-7255-568B-35E2-3C965880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3D83-BC46-45D5-A142-58ECB5A89450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10DB25-56C5-8DD6-B72B-7337066D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5F94CC-B8C9-1C3D-EF6F-C5142D02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670-1D05-496D-8015-6A75E880E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9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DF601-1A02-F4D3-591B-54C87E1C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0263CE-F488-09DC-06F9-7EE59761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3D83-BC46-45D5-A142-58ECB5A89450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9DAAEB-F721-1890-8C01-37E30A56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9DE4E3-0B32-A603-BFCD-A40CE3ED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670-1D05-496D-8015-6A75E880E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82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65CD1A-FEB5-61D2-B263-5585F266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3D83-BC46-45D5-A142-58ECB5A89450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8CE02C-C093-D163-B168-B0511EF0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D52BD3-286F-2294-FEA1-76933BE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670-1D05-496D-8015-6A75E880E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3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B2083-67F0-F33C-5650-6A8868C0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62EC8-8E9D-7ED7-A1B0-2338765C3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0D6A3D-26B4-8295-8B88-803D2FA11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243BBD-A171-0D82-1F40-F95D4847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3D83-BC46-45D5-A142-58ECB5A89450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BF2D56-3AAD-196C-B668-DBFAEDE5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3AF766-796A-30DC-0CC8-19A7FD3D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670-1D05-496D-8015-6A75E880E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2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DB7CC-9509-3488-10D9-EFD8BAB2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C31B7F-3445-5C1E-04AD-CA8ED1532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EA83C4-9195-ACBF-1FB8-A12E25930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1EDC77-E7CE-9DBD-D42D-9631B402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3D83-BC46-45D5-A142-58ECB5A89450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611A1-1B8E-DA0D-391D-4F10B5D4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4C5C6-D758-E6BC-7334-589B0284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B670-1D05-496D-8015-6A75E880E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2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435B76-A0CC-4DD8-B5A6-D068F085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93624-6BD5-9440-947B-C9C951B7B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5EC1C-EEEA-F01C-29C9-8DCCE67F9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2B3D83-BC46-45D5-A142-58ECB5A89450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FC72FF-5B33-2DA9-334C-1541E839B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55D0C-49FC-5E4D-E8B1-F6865D26C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84B670-1D05-496D-8015-6A75E880E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05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E63841-044A-8815-A9DF-40E6ABDFF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54" y="1413804"/>
            <a:ext cx="5028680" cy="403039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002830E-E02A-26EF-AC23-918F810E4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464" y="344658"/>
            <a:ext cx="4627712" cy="616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E012778-D433-7F6A-1B94-1F241039A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92" y="400929"/>
            <a:ext cx="4543942" cy="605614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E3E53D1-9BAF-1513-D4E3-B03A4D857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468" y="393895"/>
            <a:ext cx="4376356" cy="626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8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05F164-5FBB-09FD-3744-4AAC3E400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7"/>
          <a:stretch/>
        </p:blipFill>
        <p:spPr>
          <a:xfrm>
            <a:off x="6301749" y="802418"/>
            <a:ext cx="4657168" cy="53879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FC95A42-BEC6-B822-359E-D97EEB1F0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30" y="475341"/>
            <a:ext cx="4999683" cy="59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8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9251AA8-269A-B23E-350F-BBF747314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543" y="365760"/>
            <a:ext cx="3627454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1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슬기 홍</dc:creator>
  <cp:lastModifiedBy>슬기 홍</cp:lastModifiedBy>
  <cp:revision>2</cp:revision>
  <dcterms:created xsi:type="dcterms:W3CDTF">2025-03-04T06:43:04Z</dcterms:created>
  <dcterms:modified xsi:type="dcterms:W3CDTF">2025-03-12T03:18:51Z</dcterms:modified>
</cp:coreProperties>
</file>