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85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55" autoAdjust="0"/>
  </p:normalViewPr>
  <p:slideViewPr>
    <p:cSldViewPr>
      <p:cViewPr>
        <p:scale>
          <a:sx n="125" d="100"/>
          <a:sy n="125" d="100"/>
        </p:scale>
        <p:origin x="3398" y="2040"/>
      </p:cViewPr>
      <p:guideLst>
        <p:guide orient="horz" pos="3185"/>
        <p:guide pos="1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BDEC13-5AF5-D8B5-771E-8E3DCF2D9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307802-F763-3CD7-15EC-FC2DF9ED38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5B35F64-07C4-E46B-729F-F61FC27F35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6AE0B5-1A82-4FB3-9F11-2ACACB21A8EB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2108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641752-5882-58AE-AB9E-A2F5E979D9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1BED2A-319B-8C1A-3BC7-EB5C74B9B7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B4D457-9ABA-CE73-833A-9D20F0876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5C2B3E-4E6D-4D84-BD7A-E0FEA6F00BF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398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ED0E87-1B9C-FAC2-A7D9-CED57DE209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231F47-A682-355C-C201-5122D09FB7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E8CBF2-890D-3140-BEB2-8D8E3C70BA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C55EA-526D-4DC9-8DDB-2D375C7F8AC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237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C99C43-EE29-A1F5-CDDA-964291A887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6E6575-1A61-F2E2-279A-9EF7CF8CB4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F3CFB7-053F-231C-7F6D-3180C9BCC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F1658E-E585-410F-9377-AA0BA584DB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31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DE5F73-6B58-5A27-AA10-441307BCC5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58972B4-4FBC-6EE4-1C2B-5A7787CD43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1FB26A-6D79-FE87-5DDD-9F3876A563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464594-3819-4314-985E-7CBC4E3AEAE5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750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C9FAC2-E216-432D-1D46-CB6F3F858E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18BDD-8E2D-F5C7-C889-22D4BCD061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B514E-D50E-9BAC-1BEE-2C7F6C56A3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18C785-2D91-4A87-8375-70D1B2F638D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05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3B3DA4-9C47-D72F-6BF4-F3BD3E1F6D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27F7BF-31A1-DD4A-9110-A0860E2F4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475E64F-0D03-AF54-2E2C-930E88E6D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DFAEF7-38FB-4F9A-9F11-0B7120EFD5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118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334D95-FF6C-CF12-83A5-4779EE1A2E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C301E2-D955-61C9-FAD5-A921ADE591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2FB5052-02E4-A970-70C8-6757B378BB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7B651-154E-44AC-A948-ECA26591409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6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B2386B-A369-311C-6B83-CAE88ABE0D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78EA67C-F8E5-EE06-1ED3-E82C3EE32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25CF7BF-ABCA-CB8D-9FE8-4E43741FB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2AC477-9586-457C-939C-5B6C0FC0D9E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614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059F85-525B-3E6F-872C-380D1937BA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D044DD-C36C-A9B8-445C-802C0C7D6F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DAC80C-2213-E048-435F-44A06E7F04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6891ED-93B3-4437-B7F0-8C11BBB8A76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702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6B3689-40AE-906D-4151-65A616FDFF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4BA294-2372-FED2-DD4F-62751CCD1A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F10F9-0199-B22A-7372-B301DB123A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F5922B-6F4B-4274-9053-D8E4972418D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983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7B846A9-A0A7-285A-0AFA-E9B63DA34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F73B34-BEC3-5360-75E8-E061BB610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E3350BC-056B-D213-D083-929EF0BAC5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489016D-9384-136A-4FBC-EFCEB0BCF8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4713"/>
            <a:ext cx="2895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defRPr sz="14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D73BD0-06FB-30C5-C51C-C26D67ED337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4713"/>
            <a:ext cx="2133600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/>
            </a:lvl1pPr>
          </a:lstStyle>
          <a:p>
            <a:fld id="{5FF6D2F0-69CF-4DCA-B5F0-878A28D8400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7.xml"/><Relationship Id="rId4" Type="http://schemas.openxmlformats.org/officeDocument/2006/relationships/slide" Target="slide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5.xml"/><Relationship Id="rId5" Type="http://schemas.openxmlformats.org/officeDocument/2006/relationships/slide" Target="slide13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01D8717F-730C-4C0B-2A64-0719BBF18FA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DA8CC19-A6BD-1ACF-4FEC-CB82AE795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예수 가장 귀한 그 이름</a:t>
            </a:r>
          </a:p>
        </p:txBody>
      </p:sp>
      <p:sp>
        <p:nvSpPr>
          <p:cNvPr id="205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05DFC1A-5964-C389-C93C-BF393E27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예수 찬양하기 원하네</a:t>
            </a:r>
          </a:p>
        </p:txBody>
      </p:sp>
      <p:sp>
        <p:nvSpPr>
          <p:cNvPr id="205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98DF359-E8D4-3EC2-119F-2325C6CA1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예수 왕의 왕이 되신 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B006CCCB-45E0-E6C2-3A58-320EAB09E06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74BC76D1-0A74-5CC4-88A7-A40EC7771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나는 구원열차 올라타고서</a:t>
            </a: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46F6E658-60A2-FF71-E21F-6E235D003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307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6172B35F-55AE-96E3-FBFE-B46AF0DF1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307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3D247DAE-545D-C1D6-1D60-385430792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611FDBB3-C64C-A5A0-92EE-81BBB520E3A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2287C6B-D29A-4D5D-5B0F-73237028E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BA783F9-B396-0707-2023-7D8BACEB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차표 필요 없어요 주님 차장</a:t>
            </a:r>
          </a:p>
        </p:txBody>
      </p:sp>
      <p:sp>
        <p:nvSpPr>
          <p:cNvPr id="410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50803646-B515-5393-20BB-A5E150FD0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410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B19844DB-A78F-844A-19AD-6F3F93121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81530152-4C89-0308-A646-4BDDF807E51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ED8AB21-473E-E09A-67B4-37C705D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4DA40D73-5994-7D15-8D4C-81D27B010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차표 필요 없어요 주님 차장</a:t>
            </a:r>
          </a:p>
        </p:txBody>
      </p:sp>
      <p:sp>
        <p:nvSpPr>
          <p:cNvPr id="512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C04BC77-DDFA-CAE2-9FD5-5CC8EEF79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5126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AD090E38-2039-AC4E-33AD-AE3E1DB7E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F0F41CCF-BC57-F864-B683-5A9C42285D9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ACDA21D-03A1-11F6-E465-B5A4F4D53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BFDD9A8-FBE8-4399-8D88-C15F8E47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614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4ACDED26-A616-5B97-C493-928638EFB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나는 구원 방주 올라타고서</a:t>
            </a:r>
          </a:p>
        </p:txBody>
      </p:sp>
      <p:sp>
        <p:nvSpPr>
          <p:cNvPr id="6150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904C2BA6-E1CF-F7A7-F1BF-6A45C4A44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1CB7D1C9-56E7-5BDB-4F5C-C91CB3CC8A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4C5811AF-72C1-1706-F4AB-0F292D6D6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3FEBC36-9917-BAF8-9FA4-B0DA7213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717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25DB7F15-DEF4-E090-26D6-51A3C5E26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나는 구원 방주 올라타고서</a:t>
            </a:r>
          </a:p>
        </p:txBody>
      </p:sp>
      <p:sp>
        <p:nvSpPr>
          <p:cNvPr id="717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C254DAB3-B187-F474-8E66-37A87E33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그림 1">
            <a:extLst>
              <a:ext uri="{FF2B5EF4-FFF2-40B4-BE49-F238E27FC236}">
                <a16:creationId xmlns:a16="http://schemas.microsoft.com/office/drawing/2014/main" id="{1F43A1F5-8458-CA7A-A150-1D6F4A651DB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3C33C04-EA60-AE54-33F4-E43CF6D93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819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32CF9CD-E8A2-4B6B-15B4-750F07DB8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819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9ED55145-0A98-E4B5-16FC-2832507F5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8198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FB815EA9-34A7-3A15-CA6C-79E345839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7.</a:t>
            </a:r>
            <a:r>
              <a:rPr lang="ko-KR" altLang="en-US" sz="1100">
                <a:solidFill>
                  <a:srgbClr val="FF0000"/>
                </a:solidFill>
              </a:rPr>
              <a:t>배 삯 필요 없어요 주님 선장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그림 2">
            <a:extLst>
              <a:ext uri="{FF2B5EF4-FFF2-40B4-BE49-F238E27FC236}">
                <a16:creationId xmlns:a16="http://schemas.microsoft.com/office/drawing/2014/main" id="{73EFF2C4-0D68-64B8-627A-2C13560A354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AA4BAF2-E840-3BD2-E848-EE3B5E025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나는 구원열차 올라타고서</a:t>
            </a:r>
          </a:p>
        </p:txBody>
      </p:sp>
      <p:sp>
        <p:nvSpPr>
          <p:cNvPr id="922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E7542A5-CDA0-1E29-FDA3-417078DF7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922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D7EA49B3-45E3-D719-E23D-7B19B74E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9222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9C8791E9-A4AA-6A94-B440-D93CE3997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7.</a:t>
            </a:r>
            <a:r>
              <a:rPr lang="ko-KR" altLang="en-US" sz="1100">
                <a:solidFill>
                  <a:srgbClr val="FF0000"/>
                </a:solidFill>
              </a:rPr>
              <a:t>배 삯 필요 없어요 주님 선장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A8173976-8B00-6B12-A9C5-E21F4B46FD8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EF0ED6C4-1A18-2767-F387-311B19415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하나님은 너를 지키시는 자</a:t>
            </a:r>
          </a:p>
        </p:txBody>
      </p:sp>
      <p:sp>
        <p:nvSpPr>
          <p:cNvPr id="205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0E05240E-CFF6-DCD3-C2B0-9520D10DB7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눈을 들어 산을 보아라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578F181F-8F0C-778B-CDBE-85282F0376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EF6CD4D-5118-C474-4A42-DD9DD788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하나님은 너를 지키시는 자</a:t>
            </a: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BD3A12D8-2BDA-966D-6BC0-7757CBD17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눈을 들어 산을 보아라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9AE170FF-ABCA-DBB3-95FE-597F1CA16C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7E439CD0-0654-EA88-33A4-5B2418321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하나님은 너를 지키시는 자</a:t>
            </a: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DD0801D-7810-CA08-4E41-A09AEBEF7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눈을 들어 산을 보아라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1F19BAE1-DEA6-86B3-AAAF-903454BAC59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15A5F70-F6F3-0C77-9005-80E4C3D10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예수 가장 귀한 그 이름</a:t>
            </a: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255F8B2-C01F-E497-05AB-F18168DD8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예수 찬양하기 원하네</a:t>
            </a:r>
          </a:p>
        </p:txBody>
      </p:sp>
      <p:sp>
        <p:nvSpPr>
          <p:cNvPr id="307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38A3653-7EA1-CB55-2CD5-6DA471F07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예수 왕의 왕이 되신 주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79E49389-5D56-1876-7ABB-FFF6B34D512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DCAEF00-12DA-5837-72FB-2EFC175E7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하나님은 너를 지키시는 자</a:t>
            </a: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D91D2B6-58B0-FD45-255C-4F0D03E9E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눈을 들어 산을 보아라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9E1934BD-A2B7-6A5C-A762-7675F27C763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D0017201-E621-BB72-4BE9-411C6F5A3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하나님은 너를 지키시는 자</a:t>
            </a: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125F5915-2941-522F-A6A3-EE24F65B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눈을 들어 산을 보아라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A21384AB-4ACF-C1DE-627E-423DAB53910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B0B35C9E-F67F-1579-DF3F-DB6148BBF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하나님은 너를 지키시는 자</a:t>
            </a:r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F56180C9-55BB-D127-79EA-06A91C965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눈을 들어 산을 보아라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1">
            <a:extLst>
              <a:ext uri="{FF2B5EF4-FFF2-40B4-BE49-F238E27FC236}">
                <a16:creationId xmlns:a16="http://schemas.microsoft.com/office/drawing/2014/main" id="{7E943AB3-3AD0-828F-0F04-2C5CD95E0FF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DB75E68-5CF2-3A7A-A519-B49636059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생명과 바꾼 주의 사랑을</a:t>
            </a:r>
          </a:p>
        </p:txBody>
      </p:sp>
      <p:sp>
        <p:nvSpPr>
          <p:cNvPr id="205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7D6D3F6D-7EAD-8526-DB06-A95307F26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주의 긍휼과 주의 선하심</a:t>
            </a:r>
          </a:p>
        </p:txBody>
      </p:sp>
      <p:sp>
        <p:nvSpPr>
          <p:cNvPr id="205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62FD6EA-2E42-4C5E-7C36-943523807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감사합니다 주님 고맙습니다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그림 1">
            <a:extLst>
              <a:ext uri="{FF2B5EF4-FFF2-40B4-BE49-F238E27FC236}">
                <a16:creationId xmlns:a16="http://schemas.microsoft.com/office/drawing/2014/main" id="{127FBC58-2681-028B-5CD1-C40697C7ECC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D96EB21-E5DC-D13D-3A34-9955CAE7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생명과 바꾼 주의 사랑을</a:t>
            </a:r>
          </a:p>
        </p:txBody>
      </p:sp>
      <p:sp>
        <p:nvSpPr>
          <p:cNvPr id="3076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8FACCB3F-D02C-388F-087D-5D77C25F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주의 긍휼과 주의 선하심</a:t>
            </a:r>
          </a:p>
        </p:txBody>
      </p:sp>
      <p:sp>
        <p:nvSpPr>
          <p:cNvPr id="3077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CEF50FA-6E18-B6B5-36A3-C171723A5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감사합니다 주님 고맙습니다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D4C08847-AE4D-4228-7EC5-A999C70FD76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10ECD76C-9EE1-5999-E7D3-862BC2576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생명과 바꾼 주의 사랑을</a:t>
            </a: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54B86D9-6B09-AAA6-C82D-816728859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주의 긍휼과 주의 선하심</a:t>
            </a:r>
          </a:p>
        </p:txBody>
      </p:sp>
      <p:sp>
        <p:nvSpPr>
          <p:cNvPr id="410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07E18C3-7490-FAA2-9812-6CBA91681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감사합니다 주님 고맙습니다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55BD9AD6-1A34-BA47-C03C-55B4738EF5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48ACED7B-0436-4763-AA23-7AB6CC6EE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생명과 바꾼 주의 사랑을</a:t>
            </a: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3F3D1DE8-8EE1-8B0B-535D-54F6CD760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주의 긍휼과 주의 선하심</a:t>
            </a:r>
          </a:p>
        </p:txBody>
      </p:sp>
      <p:sp>
        <p:nvSpPr>
          <p:cNvPr id="512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A87DCE46-FE28-D135-1C4C-05802D20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감사합니다 주님 고맙습니다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BFF0C5E8-B343-70A5-1A67-5E7F9D8E3D59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0906CC49-C8EE-AD0E-C2EF-A26273E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생명과 바꾼 주의 사랑을</a:t>
            </a: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077F75C-0BF9-73D0-883F-F2FB60C5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주의 긍휼과 주의 선하심</a:t>
            </a:r>
          </a:p>
        </p:txBody>
      </p:sp>
      <p:sp>
        <p:nvSpPr>
          <p:cNvPr id="614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BB51F6E1-3C1A-6CD3-5C71-F05967F30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감사합니다 주님 고맙습니다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EC146943-2031-594F-18C4-F56516F606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5EE66002-67A2-0677-E932-AB9D0C03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생명과 바꾼 주의 사랑을</a:t>
            </a:r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9083E52-D563-BC30-51AB-C2CBDC89A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주의 긍휼과 주의 선하심</a:t>
            </a:r>
          </a:p>
        </p:txBody>
      </p:sp>
      <p:sp>
        <p:nvSpPr>
          <p:cNvPr id="717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CCA577D6-5B0A-0D22-37C3-77EA492CB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감사합니다 주님 고맙습니다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그림 1">
            <a:extLst>
              <a:ext uri="{FF2B5EF4-FFF2-40B4-BE49-F238E27FC236}">
                <a16:creationId xmlns:a16="http://schemas.microsoft.com/office/drawing/2014/main" id="{85DE93CD-3738-79E4-6780-6DA0B7C9985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9D73EA8B-02DC-9636-B116-CFB9136C0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예수 가장 귀한 그 이름</a:t>
            </a:r>
          </a:p>
        </p:txBody>
      </p:sp>
      <p:sp>
        <p:nvSpPr>
          <p:cNvPr id="4100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6381DF11-4ADF-8803-3497-A441258E8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예수 찬양하기 원하네</a:t>
            </a:r>
          </a:p>
        </p:txBody>
      </p:sp>
      <p:sp>
        <p:nvSpPr>
          <p:cNvPr id="4101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06F6FE5-F71E-D577-F788-2FDAB13C7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예수 왕의 왕이 되신 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>
            <a:extLst>
              <a:ext uri="{FF2B5EF4-FFF2-40B4-BE49-F238E27FC236}">
                <a16:creationId xmlns:a16="http://schemas.microsoft.com/office/drawing/2014/main" id="{8DDB247C-47DB-12FE-F6A8-CC1E7176265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881DA6D5-3F1C-C688-43FB-3597843AA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예수 가장 귀한 그 이름</a:t>
            </a:r>
          </a:p>
        </p:txBody>
      </p:sp>
      <p:sp>
        <p:nvSpPr>
          <p:cNvPr id="5124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2DC73FF3-B7AD-EAA4-CE73-E57037B89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3.</a:t>
            </a:r>
            <a:r>
              <a:rPr lang="ko-KR" altLang="en-US" sz="1100">
                <a:solidFill>
                  <a:srgbClr val="FF0000"/>
                </a:solidFill>
              </a:rPr>
              <a:t>예수 찬양하기 원하네</a:t>
            </a:r>
          </a:p>
        </p:txBody>
      </p:sp>
      <p:sp>
        <p:nvSpPr>
          <p:cNvPr id="5125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E74AF4BD-B6F5-82CB-2DDB-3F695DF6A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예수 왕의 왕이 되신 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그림 1">
            <a:extLst>
              <a:ext uri="{FF2B5EF4-FFF2-40B4-BE49-F238E27FC236}">
                <a16:creationId xmlns:a16="http://schemas.microsoft.com/office/drawing/2014/main" id="{C165AD20-A58B-5620-02BF-EE8E0101FFF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CFDEF3BB-F52B-D28B-C7FE-7C691F42B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예수 가장 귀한 그 이름</a:t>
            </a:r>
          </a:p>
        </p:txBody>
      </p:sp>
      <p:sp>
        <p:nvSpPr>
          <p:cNvPr id="6148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97BEB9D8-F17D-C288-EB48-5AE9CAC39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예수 찬양하기 원하네</a:t>
            </a:r>
          </a:p>
        </p:txBody>
      </p:sp>
      <p:sp>
        <p:nvSpPr>
          <p:cNvPr id="6149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03982C85-27A0-D7AA-135D-FE8A18E9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예수 왕의 왕이 되신 주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그림 1">
            <a:extLst>
              <a:ext uri="{FF2B5EF4-FFF2-40B4-BE49-F238E27FC236}">
                <a16:creationId xmlns:a16="http://schemas.microsoft.com/office/drawing/2014/main" id="{DEA34A30-C7FD-F475-DCCA-E65B8FEA832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FC3B4093-3950-5F18-BABB-88EE34E3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1.</a:t>
            </a:r>
            <a:r>
              <a:rPr lang="ko-KR" altLang="en-US" sz="1100"/>
              <a:t>예수 가장 귀한 그 이름</a:t>
            </a:r>
          </a:p>
        </p:txBody>
      </p:sp>
      <p:sp>
        <p:nvSpPr>
          <p:cNvPr id="717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A752F3B5-95CA-3CB5-3458-D35B5ED9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예수 찬양하기 원하네</a:t>
            </a:r>
          </a:p>
        </p:txBody>
      </p:sp>
      <p:sp>
        <p:nvSpPr>
          <p:cNvPr id="717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2C857243-ADE5-C2DF-94CC-719C9F036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5.</a:t>
            </a:r>
            <a:r>
              <a:rPr lang="ko-KR" altLang="en-US" sz="1100">
                <a:solidFill>
                  <a:srgbClr val="FF0000"/>
                </a:solidFill>
              </a:rPr>
              <a:t>예수 왕의 왕이 되신 주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F654BB4-79FC-21AA-C3AA-B8A8E3BB0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91" y="61180"/>
            <a:ext cx="7466818" cy="50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4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455FA-2A8C-C289-4450-B2077B4BC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C95394-5AA1-B7CB-A8DA-770AC99C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246"/>
            <a:ext cx="9144000" cy="496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그림 20">
            <a:extLst>
              <a:ext uri="{FF2B5EF4-FFF2-40B4-BE49-F238E27FC236}">
                <a16:creationId xmlns:a16="http://schemas.microsoft.com/office/drawing/2014/main" id="{3D5147FE-F418-38B9-31A2-CAC19A2899D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AutoShape 13">
            <a:hlinkClick r:id="rId3" action="ppaction://hlinksldjump"/>
            <a:extLst>
              <a:ext uri="{FF2B5EF4-FFF2-40B4-BE49-F238E27FC236}">
                <a16:creationId xmlns:a16="http://schemas.microsoft.com/office/drawing/2014/main" id="{33380949-0C35-B099-36C0-0539FE9A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>
                <a:solidFill>
                  <a:srgbClr val="FF0000"/>
                </a:solidFill>
              </a:rPr>
              <a:t>1.</a:t>
            </a:r>
            <a:r>
              <a:rPr lang="ko-KR" altLang="en-US" sz="1100">
                <a:solidFill>
                  <a:srgbClr val="FF0000"/>
                </a:solidFill>
              </a:rPr>
              <a:t>나는 구원열차 올라타고서</a:t>
            </a:r>
          </a:p>
        </p:txBody>
      </p:sp>
      <p:sp>
        <p:nvSpPr>
          <p:cNvPr id="2052" name="AutoShape 14">
            <a:hlinkClick r:id="rId4" action="ppaction://hlinksldjump"/>
            <a:extLst>
              <a:ext uri="{FF2B5EF4-FFF2-40B4-BE49-F238E27FC236}">
                <a16:creationId xmlns:a16="http://schemas.microsoft.com/office/drawing/2014/main" id="{5B693FD6-2CB1-1ACA-393E-2E7326777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3.</a:t>
            </a:r>
            <a:r>
              <a:rPr lang="ko-KR" altLang="en-US" sz="1100"/>
              <a:t>차표 필요 없어요 주님 차장</a:t>
            </a:r>
          </a:p>
        </p:txBody>
      </p:sp>
      <p:sp>
        <p:nvSpPr>
          <p:cNvPr id="2053" name="AutoShape 15">
            <a:hlinkClick r:id="rId5" action="ppaction://hlinksldjump"/>
            <a:extLst>
              <a:ext uri="{FF2B5EF4-FFF2-40B4-BE49-F238E27FC236}">
                <a16:creationId xmlns:a16="http://schemas.microsoft.com/office/drawing/2014/main" id="{3A84D99F-F9D6-AB92-4A74-0F270698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3750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5.</a:t>
            </a:r>
            <a:r>
              <a:rPr lang="ko-KR" altLang="en-US" sz="1100"/>
              <a:t>나는 구원 방주 올라타고서</a:t>
            </a:r>
          </a:p>
        </p:txBody>
      </p:sp>
      <p:sp>
        <p:nvSpPr>
          <p:cNvPr id="2054" name="AutoShape 16">
            <a:hlinkClick r:id="rId6" action="ppaction://hlinksldjump"/>
            <a:extLst>
              <a:ext uri="{FF2B5EF4-FFF2-40B4-BE49-F238E27FC236}">
                <a16:creationId xmlns:a16="http://schemas.microsoft.com/office/drawing/2014/main" id="{D76E1B09-539D-F9D2-5A7A-E1BA668A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25" y="4826000"/>
            <a:ext cx="2111375" cy="228600"/>
          </a:xfrm>
          <a:prstGeom prst="roundRect">
            <a:avLst>
              <a:gd name="adj" fmla="val 16667"/>
            </a:avLst>
          </a:prstGeom>
          <a:solidFill>
            <a:schemeClr val="bg1">
              <a:alpha val="32156"/>
            </a:schemeClr>
          </a:solidFill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rIns="45720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100"/>
              <a:t>7.</a:t>
            </a:r>
            <a:r>
              <a:rPr lang="ko-KR" altLang="en-US" sz="1100"/>
              <a:t>배 삯 필요 없어요 주님 선장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496</Words>
  <Application>Microsoft Office PowerPoint</Application>
  <PresentationFormat>화면 슬라이드 쇼(16:9)</PresentationFormat>
  <Paragraphs>80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굴림</vt:lpstr>
      <vt:lpstr>Arial</vt:lpstr>
      <vt:lpstr>맑은 고딕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KOREA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All user</dc:creator>
  <cp:lastModifiedBy>슬기 홍</cp:lastModifiedBy>
  <cp:revision>27</cp:revision>
  <dcterms:created xsi:type="dcterms:W3CDTF">2014-07-22T01:22:16Z</dcterms:created>
  <dcterms:modified xsi:type="dcterms:W3CDTF">2025-05-03T01:15:30Z</dcterms:modified>
</cp:coreProperties>
</file>