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93" d="100"/>
          <a:sy n="93" d="100"/>
        </p:scale>
        <p:origin x="4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2025-03-10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15 </a:t>
            </a:r>
            <a:r>
              <a:rPr lang="ko-KR" altLang="en-US" dirty="0"/>
              <a:t>하나님의 </a:t>
            </a:r>
            <a:r>
              <a:rPr lang="ko-KR" altLang="en-US" dirty="0" err="1"/>
              <a:t>크신사랑</a:t>
            </a:r>
            <a:r>
              <a:rPr lang="ko-KR" altLang="en-US" dirty="0"/>
              <a:t>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056B21-AACD-7D97-D275-0CA9331C6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197 </a:t>
            </a:r>
            <a:r>
              <a:rPr lang="ko-KR" altLang="en-US" dirty="0"/>
              <a:t>은혜가 풍성한 하나님은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BA29989-872E-BD7F-E27A-7900A0BAE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2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5313A9-FDB5-B128-1F38-5D3CCBEE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C2D350-3F58-A6C0-BF9E-C41E590C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은혜가 풍성한 하나님은 믿는 자 한 사람 한 사람</a:t>
            </a:r>
          </a:p>
          <a:p>
            <a:pPr rtl="0" eaLnBrk="1" latinLnBrk="1" hangingPunct="1"/>
            <a:r>
              <a:rPr lang="ko-KR" altLang="en-US" dirty="0"/>
              <a:t>어제도 오늘도 언제든지 </a:t>
            </a:r>
            <a:r>
              <a:rPr lang="ko-KR" altLang="en-US" dirty="0" err="1"/>
              <a:t>변찮고</a:t>
            </a:r>
            <a:r>
              <a:rPr lang="ko-KR" altLang="en-US" dirty="0"/>
              <a:t> 보호해 주시네</a:t>
            </a:r>
          </a:p>
        </p:txBody>
      </p:sp>
    </p:spTree>
    <p:extLst>
      <p:ext uri="{BB962C8B-B14F-4D97-AF65-F5344CB8AC3E}">
        <p14:creationId xmlns:p14="http://schemas.microsoft.com/office/powerpoint/2010/main" val="15463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97216C-8B96-00A9-0741-773F2747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8195A8-B5EE-9C01-80FE-CC9B7A33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주여 성령의 은사들을 오늘도 내리어 주소서</a:t>
            </a:r>
          </a:p>
          <a:p>
            <a:pPr rtl="0" eaLnBrk="1" latinLnBrk="1" hangingPunct="1"/>
            <a:r>
              <a:rPr lang="ko-KR" altLang="en-US" dirty="0"/>
              <a:t>성령의 뜨거운 불길로써 오늘도 충만케 하소서</a:t>
            </a:r>
          </a:p>
        </p:txBody>
      </p:sp>
    </p:spTree>
    <p:extLst>
      <p:ext uri="{BB962C8B-B14F-4D97-AF65-F5344CB8AC3E}">
        <p14:creationId xmlns:p14="http://schemas.microsoft.com/office/powerpoint/2010/main" val="3040488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54BF54F-5FE6-3A1B-DFAE-7D179D7B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220F5E-679E-9555-3704-8728BD2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(2)</a:t>
            </a:r>
            <a:r>
              <a:rPr lang="ko-KR" altLang="en-US" dirty="0"/>
              <a:t>정욕과 죄악에 물든 맘을 성령의 불길로 </a:t>
            </a:r>
            <a:r>
              <a:rPr lang="ko-KR" altLang="en-US" dirty="0" err="1"/>
              <a:t>태우사</a:t>
            </a:r>
            <a:endParaRPr lang="ko-KR" altLang="en-US" dirty="0"/>
          </a:p>
          <a:p>
            <a:pPr rtl="0" eaLnBrk="1" latinLnBrk="1" hangingPunct="1"/>
            <a:r>
              <a:rPr lang="ko-KR" altLang="en-US" dirty="0"/>
              <a:t>정결케 하소서 태우소서 깨끗케 하여 </a:t>
            </a:r>
            <a:r>
              <a:rPr lang="ko-KR" altLang="en-US" dirty="0" err="1"/>
              <a:t>주옵소서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59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50C164-900F-AA86-1FA8-605EB821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D87B63-C4E2-8478-5026-2056352D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주여 성령의 은사들을 오늘도 내리어 주소서</a:t>
            </a:r>
          </a:p>
          <a:p>
            <a:pPr rtl="0" eaLnBrk="1" latinLnBrk="1" hangingPunct="1"/>
            <a:r>
              <a:rPr lang="ko-KR" altLang="en-US" dirty="0"/>
              <a:t>성령의 뜨거운 불길로써 오늘도 충만케 하소서</a:t>
            </a:r>
          </a:p>
        </p:txBody>
      </p:sp>
    </p:spTree>
    <p:extLst>
      <p:ext uri="{BB962C8B-B14F-4D97-AF65-F5344CB8AC3E}">
        <p14:creationId xmlns:p14="http://schemas.microsoft.com/office/powerpoint/2010/main" val="78908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0287F3-355D-1383-985F-964DB8DD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ABF061-069B-2C80-B8CF-33DD6365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(3)</a:t>
            </a:r>
            <a:r>
              <a:rPr lang="ko-KR" altLang="en-US" dirty="0"/>
              <a:t>희생의 제물로 돌아가신 어린 양 우리 주 예수여</a:t>
            </a:r>
          </a:p>
          <a:p>
            <a:pPr rtl="0" eaLnBrk="1" latinLnBrk="1" hangingPunct="1"/>
            <a:r>
              <a:rPr lang="ko-KR" altLang="en-US" dirty="0"/>
              <a:t>구속의 은혜를 </a:t>
            </a:r>
            <a:r>
              <a:rPr lang="ko-KR" altLang="en-US" dirty="0" err="1"/>
              <a:t>내리시사</a:t>
            </a:r>
            <a:r>
              <a:rPr lang="ko-KR" altLang="en-US" dirty="0"/>
              <a:t> 오늘도 구원해 주소서</a:t>
            </a:r>
          </a:p>
        </p:txBody>
      </p:sp>
    </p:spTree>
    <p:extLst>
      <p:ext uri="{BB962C8B-B14F-4D97-AF65-F5344CB8AC3E}">
        <p14:creationId xmlns:p14="http://schemas.microsoft.com/office/powerpoint/2010/main" val="105336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77DFA0-ECFF-D7DF-371B-406A7E81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8AD3EB4-FEB2-745B-9829-440C8FBD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주여 성령의 은사들을 오늘도 내리어 주소서</a:t>
            </a:r>
          </a:p>
          <a:p>
            <a:pPr rtl="0" eaLnBrk="1" latinLnBrk="1" hangingPunct="1"/>
            <a:r>
              <a:rPr lang="ko-KR" altLang="en-US" dirty="0"/>
              <a:t>성령의 뜨거운 불길로써 오늘도 충만케 하소서</a:t>
            </a:r>
          </a:p>
        </p:txBody>
      </p:sp>
    </p:spTree>
    <p:extLst>
      <p:ext uri="{BB962C8B-B14F-4D97-AF65-F5344CB8AC3E}">
        <p14:creationId xmlns:p14="http://schemas.microsoft.com/office/powerpoint/2010/main" val="90959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30B4E2-D04F-CDC4-47B0-EC7E5BBD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D355B6-1BAB-4946-8108-4A28D743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(4)</a:t>
            </a:r>
            <a:r>
              <a:rPr lang="ko-KR" altLang="en-US" dirty="0"/>
              <a:t>주님의 깊으신 은혜만을 세상에 널리 </a:t>
            </a:r>
            <a:r>
              <a:rPr lang="ko-KR" altLang="en-US" dirty="0" err="1"/>
              <a:t>전하리니</a:t>
            </a:r>
            <a:endParaRPr lang="ko-KR" altLang="en-US" dirty="0"/>
          </a:p>
          <a:p>
            <a:pPr rtl="0" eaLnBrk="1" latinLnBrk="1" hangingPunct="1"/>
            <a:r>
              <a:rPr lang="ko-KR" altLang="en-US" dirty="0"/>
              <a:t>하늘의 능력과 권세로써 오늘도 입혀 </a:t>
            </a:r>
            <a:r>
              <a:rPr lang="ko-KR" altLang="en-US" dirty="0" err="1"/>
              <a:t>주옵소서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84D59A5-54AB-4283-4A16-6C404F943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F96A02A-7CE1-680D-85D6-AEFA94DA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주여 성령의 은사들을 오늘도 내리어 주소서</a:t>
            </a:r>
          </a:p>
          <a:p>
            <a:pPr rtl="0" eaLnBrk="1" latinLnBrk="1" hangingPunct="1"/>
            <a:r>
              <a:rPr lang="ko-KR" altLang="en-US" dirty="0"/>
              <a:t>성령의 뜨거운 불길로써 오늘도 충만케 하소서 아멘</a:t>
            </a:r>
          </a:p>
        </p:txBody>
      </p:sp>
    </p:spTree>
    <p:extLst>
      <p:ext uri="{BB962C8B-B14F-4D97-AF65-F5344CB8AC3E}">
        <p14:creationId xmlns:p14="http://schemas.microsoft.com/office/powerpoint/2010/main" val="322982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C9F7D0D-CA17-1324-359A-771FF807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85 </a:t>
            </a:r>
            <a:r>
              <a:rPr lang="ko-KR" altLang="en-US" dirty="0"/>
              <a:t>구주를 생각만 해도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86EC3EB-89FD-5E4A-E685-0A51D890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7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하나님의 </a:t>
            </a:r>
            <a:r>
              <a:rPr lang="ko-KR" altLang="en-US" dirty="0" err="1"/>
              <a:t>크신사랑</a:t>
            </a:r>
            <a:r>
              <a:rPr lang="ko-KR" altLang="en-US" dirty="0"/>
              <a:t> 하늘에서 </a:t>
            </a:r>
            <a:r>
              <a:rPr lang="ko-KR" altLang="en-US" dirty="0" err="1"/>
              <a:t>내리사</a:t>
            </a:r>
            <a:endParaRPr lang="ko-KR" altLang="en-US" dirty="0"/>
          </a:p>
          <a:p>
            <a:pPr rtl="0" eaLnBrk="1" latinLnBrk="1" hangingPunct="1"/>
            <a:r>
              <a:rPr lang="ko-KR" altLang="en-US" dirty="0"/>
              <a:t>우리 맘에 항상 계셔 온전하게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AA361B-5790-6868-C0F4-FA941AA19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45876-4A12-90C8-3F48-D886899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구주를 생각만 해도 이렇게 좋거든</a:t>
            </a:r>
          </a:p>
          <a:p>
            <a:r>
              <a:rPr lang="ko-KR" altLang="en-US" dirty="0"/>
              <a:t>주 얼굴 </a:t>
            </a:r>
            <a:r>
              <a:rPr lang="ko-KR" altLang="en-US" dirty="0" err="1"/>
              <a:t>뵈올</a:t>
            </a:r>
            <a:r>
              <a:rPr lang="ko-KR" altLang="en-US" dirty="0"/>
              <a:t> </a:t>
            </a:r>
            <a:r>
              <a:rPr lang="ko-KR" altLang="en-US" dirty="0" err="1"/>
              <a:t>때에야</a:t>
            </a:r>
            <a:r>
              <a:rPr lang="ko-KR" altLang="en-US" dirty="0"/>
              <a:t> 얼마나 </a:t>
            </a:r>
            <a:r>
              <a:rPr lang="ko-KR" altLang="en-US" dirty="0" err="1"/>
              <a:t>좋으랴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4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03BA4C-583D-E314-A1ED-71DEA8FB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7C8BFD-1D46-97BA-05FD-DDD75A06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</a:t>
            </a:r>
            <a:r>
              <a:rPr lang="ko-KR" altLang="en-US" dirty="0"/>
              <a:t>만민의 구주 예수의 귀하신 이름은</a:t>
            </a:r>
          </a:p>
          <a:p>
            <a:r>
              <a:rPr lang="ko-KR" altLang="en-US" dirty="0"/>
              <a:t>천지에 있는 이름 중 비할 데 </a:t>
            </a:r>
            <a:r>
              <a:rPr lang="ko-KR" altLang="en-US" dirty="0" err="1"/>
              <a:t>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61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16BD72F-2067-0F5A-1DC7-5DB6928A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0AA5E7-911E-A07E-06B7-5FE04AAB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</a:t>
            </a:r>
            <a:r>
              <a:rPr lang="ko-KR" altLang="en-US" dirty="0"/>
              <a:t>참 회개 하는 자에게 소망이 되시고</a:t>
            </a:r>
          </a:p>
          <a:p>
            <a:r>
              <a:rPr lang="ko-KR" altLang="en-US" dirty="0"/>
              <a:t>구하고 찾는 자에게 기쁨이 되신다</a:t>
            </a:r>
          </a:p>
        </p:txBody>
      </p:sp>
    </p:spTree>
    <p:extLst>
      <p:ext uri="{BB962C8B-B14F-4D97-AF65-F5344CB8AC3E}">
        <p14:creationId xmlns:p14="http://schemas.microsoft.com/office/powerpoint/2010/main" val="1357259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ECA8E40-44ED-4851-A1ED-6926AA98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168826-0DE5-5039-1E3A-E159128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</a:t>
            </a:r>
            <a:r>
              <a:rPr lang="ko-KR" altLang="en-US" dirty="0"/>
              <a:t>예수의 넓은 사랑을 어찌 다 </a:t>
            </a:r>
            <a:r>
              <a:rPr lang="ko-KR" altLang="en-US" dirty="0" err="1"/>
              <a:t>말하랴</a:t>
            </a:r>
            <a:endParaRPr lang="ko-KR" altLang="en-US" dirty="0"/>
          </a:p>
          <a:p>
            <a:r>
              <a:rPr lang="ko-KR" altLang="en-US" dirty="0"/>
              <a:t>주 사랑 받은 사람만 그 사랑 </a:t>
            </a:r>
            <a:r>
              <a:rPr lang="ko-KR" altLang="en-US" dirty="0" err="1"/>
              <a:t>알도다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3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A971846-5384-5647-331B-56E658E5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ADDB5A-4CC4-A0FC-E30C-640C7F16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(5)</a:t>
            </a:r>
            <a:r>
              <a:rPr lang="ko-KR" altLang="en-US" dirty="0"/>
              <a:t>사랑의 구주 예수여 내 기쁨 되시고</a:t>
            </a:r>
          </a:p>
          <a:p>
            <a:r>
              <a:rPr lang="ko-KR" altLang="en-US" dirty="0"/>
              <a:t>이제로부터 영원히 영광이 </a:t>
            </a:r>
            <a:r>
              <a:rPr lang="ko-KR" altLang="en-US" dirty="0" err="1"/>
              <a:t>되소서</a:t>
            </a:r>
            <a:r>
              <a:rPr lang="ko-KR" altLang="en-US" dirty="0"/>
              <a:t> 아멘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8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우리 주는 자비하사 사랑 무한 하시니</a:t>
            </a:r>
          </a:p>
          <a:p>
            <a:pPr rtl="0" eaLnBrk="1" latinLnBrk="1" hangingPunct="1"/>
            <a:r>
              <a:rPr lang="ko-KR" altLang="en-US" dirty="0"/>
              <a:t>두려워서 떠는 자를 구원하여 주소서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(2)</a:t>
            </a:r>
            <a:r>
              <a:rPr lang="ko-KR" altLang="en-US" dirty="0" err="1"/>
              <a:t>걱정근심</a:t>
            </a:r>
            <a:r>
              <a:rPr lang="ko-KR" altLang="en-US" dirty="0"/>
              <a:t> 많은 자를 성령감화 하시며</a:t>
            </a:r>
          </a:p>
          <a:p>
            <a:pPr rtl="0" eaLnBrk="1" latinLnBrk="1" hangingPunct="1"/>
            <a:r>
              <a:rPr lang="ko-KR" altLang="en-US" dirty="0"/>
              <a:t>복과 은혜 사랑 받아 평안하게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첨과 끝이 되신 주님 항상 인도 하셔서</a:t>
            </a:r>
          </a:p>
          <a:p>
            <a:pPr rtl="0" eaLnBrk="1" latinLnBrk="1" hangingPunct="1"/>
            <a:r>
              <a:rPr lang="ko-KR" altLang="en-US" dirty="0"/>
              <a:t>마귀 유혹 받는 것을 속히 끊게 하소서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(3)</a:t>
            </a:r>
            <a:r>
              <a:rPr lang="ko-KR" altLang="en-US" dirty="0"/>
              <a:t>전능하신 아버지여 주의 능력 주시고</a:t>
            </a:r>
          </a:p>
          <a:p>
            <a:pPr rtl="0" eaLnBrk="1" latinLnBrk="1" hangingPunct="1"/>
            <a:r>
              <a:rPr lang="ko-KR" altLang="en-US" dirty="0"/>
              <a:t>우리 맘에 임하셔서 떠나가지 마소서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주께 영광 항상 돌려 천사처럼 섬기며</a:t>
            </a:r>
          </a:p>
          <a:p>
            <a:pPr rtl="0" eaLnBrk="1" latinLnBrk="1" hangingPunct="1"/>
            <a:r>
              <a:rPr lang="ko-KR" altLang="en-US" dirty="0"/>
              <a:t>주의 사랑 영영토록 찬송하게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5EFE41-F20C-D5BF-5292-93E341F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2EB8C6-0998-121A-7A5B-2948274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(4)</a:t>
            </a:r>
            <a:r>
              <a:rPr lang="ko-KR" altLang="en-US" dirty="0"/>
              <a:t>우리들이 거듭나서 흠이 없게 하시고</a:t>
            </a:r>
          </a:p>
          <a:p>
            <a:pPr rtl="0" eaLnBrk="1" latinLnBrk="1" hangingPunct="1"/>
            <a:r>
              <a:rPr lang="ko-KR" altLang="en-US" dirty="0"/>
              <a:t>주의 크신 구원 받아 온전하게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212403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D726B05-1187-07F1-90C9-F0EF994A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B8D506-A652-6AA9-983E-7E278E95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영광에서 영광으로 천국까지 이르러</a:t>
            </a:r>
          </a:p>
          <a:p>
            <a:pPr rtl="0" eaLnBrk="1" latinLnBrk="1" hangingPunct="1"/>
            <a:r>
              <a:rPr lang="ko-KR" altLang="en-US" dirty="0"/>
              <a:t>크신 사랑 감격하여 경배하게 하소서 아멘</a:t>
            </a:r>
          </a:p>
        </p:txBody>
      </p:sp>
    </p:spTree>
    <p:extLst>
      <p:ext uri="{BB962C8B-B14F-4D97-AF65-F5344CB8AC3E}">
        <p14:creationId xmlns:p14="http://schemas.microsoft.com/office/powerpoint/2010/main" val="15991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22624</TotalTime>
  <Words>300</Words>
  <Application>Microsoft Office PowerPoint</Application>
  <PresentationFormat>와이드스크린</PresentationFormat>
  <Paragraphs>46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Pretendard</vt:lpstr>
      <vt:lpstr>Pretendard SemiBold</vt:lpstr>
      <vt:lpstr>맑은 고딕</vt:lpstr>
      <vt:lpstr>Arial</vt:lpstr>
      <vt:lpstr>Calibri</vt:lpstr>
      <vt:lpstr>Office 테마</vt:lpstr>
      <vt:lpstr>15 하나님의 크신사랑 </vt:lpstr>
      <vt:lpstr>(1)하나님의 크신사랑 하늘에서 내리사 우리 맘에 항상 계셔 온전하게 하소서</vt:lpstr>
      <vt:lpstr>우리 주는 자비하사 사랑 무한 하시니 두려워서 떠는 자를 구원하여 주소서</vt:lpstr>
      <vt:lpstr>(2)걱정근심 많은 자를 성령감화 하시며 복과 은혜 사랑 받아 평안하게 하소서</vt:lpstr>
      <vt:lpstr>첨과 끝이 되신 주님 항상 인도 하셔서 마귀 유혹 받는 것을 속히 끊게 하소서</vt:lpstr>
      <vt:lpstr>(3)전능하신 아버지여 주의 능력 주시고 우리 맘에 임하셔서 떠나가지 마소서</vt:lpstr>
      <vt:lpstr>주께 영광 항상 돌려 천사처럼 섬기며 주의 사랑 영영토록 찬송하게 하소서</vt:lpstr>
      <vt:lpstr>(4)우리들이 거듭나서 흠이 없게 하시고 주의 크신 구원 받아 온전하게 하소서</vt:lpstr>
      <vt:lpstr>영광에서 영광으로 천국까지 이르러 크신 사랑 감격하여 경배하게 하소서 아멘</vt:lpstr>
      <vt:lpstr>197 은혜가 풍성한 하나님은</vt:lpstr>
      <vt:lpstr>(1)은혜가 풍성한 하나님은 믿는 자 한 사람 한 사람 어제도 오늘도 언제든지 변찮고 보호해 주시네</vt:lpstr>
      <vt:lpstr>주여 성령의 은사들을 오늘도 내리어 주소서 성령의 뜨거운 불길로써 오늘도 충만케 하소서</vt:lpstr>
      <vt:lpstr>(2)정욕과 죄악에 물든 맘을 성령의 불길로 태우사 정결케 하소서 태우소서 깨끗케 하여 주옵소서</vt:lpstr>
      <vt:lpstr>주여 성령의 은사들을 오늘도 내리어 주소서 성령의 뜨거운 불길로써 오늘도 충만케 하소서</vt:lpstr>
      <vt:lpstr>(3)희생의 제물로 돌아가신 어린 양 우리 주 예수여 구속의 은혜를 내리시사 오늘도 구원해 주소서</vt:lpstr>
      <vt:lpstr>주여 성령의 은사들을 오늘도 내리어 주소서 성령의 뜨거운 불길로써 오늘도 충만케 하소서</vt:lpstr>
      <vt:lpstr>(4)주님의 깊으신 은혜만을 세상에 널리 전하리니 하늘의 능력과 권세로써 오늘도 입혀 주옵소서</vt:lpstr>
      <vt:lpstr>주여 성령의 은사들을 오늘도 내리어 주소서 성령의 뜨거운 불길로써 오늘도 충만케 하소서 아멘</vt:lpstr>
      <vt:lpstr>85 구주를 생각만 해도</vt:lpstr>
      <vt:lpstr>(1)구주를 생각만 해도 이렇게 좋거든 주 얼굴 뵈올 때에야 얼마나 좋으랴</vt:lpstr>
      <vt:lpstr>(2)만민의 구주 예수의 귀하신 이름은 천지에 있는 이름 중 비할 데 없도다</vt:lpstr>
      <vt:lpstr>(3)참 회개 하는 자에게 소망이 되시고 구하고 찾는 자에게 기쁨이 되신다</vt:lpstr>
      <vt:lpstr>(4)예수의 넓은 사랑을 어찌 다 말하랴 주 사랑 받은 사람만 그 사랑 알도다</vt:lpstr>
      <vt:lpstr>(5)사랑의 구주 예수여 내 기쁨 되시고 이제로부터 영원히 영광이 되소서 아멘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태부 문</cp:lastModifiedBy>
  <cp:revision>205</cp:revision>
  <dcterms:created xsi:type="dcterms:W3CDTF">2024-04-23T11:31:35Z</dcterms:created>
  <dcterms:modified xsi:type="dcterms:W3CDTF">2025-03-10T08:00:25Z</dcterms:modified>
</cp:coreProperties>
</file>