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649" r:id="rId2"/>
    <p:sldId id="650" r:id="rId3"/>
    <p:sldId id="652" r:id="rId4"/>
    <p:sldId id="673" r:id="rId5"/>
    <p:sldId id="674" r:id="rId6"/>
    <p:sldId id="675" r:id="rId7"/>
    <p:sldId id="676" r:id="rId8"/>
    <p:sldId id="715" r:id="rId9"/>
    <p:sldId id="677" r:id="rId10"/>
    <p:sldId id="678" r:id="rId11"/>
    <p:sldId id="679" r:id="rId12"/>
    <p:sldId id="680" r:id="rId13"/>
    <p:sldId id="681" r:id="rId14"/>
    <p:sldId id="682" r:id="rId15"/>
    <p:sldId id="683" r:id="rId16"/>
    <p:sldId id="697" r:id="rId17"/>
    <p:sldId id="711" r:id="rId18"/>
    <p:sldId id="698" r:id="rId19"/>
    <p:sldId id="699" r:id="rId20"/>
    <p:sldId id="712" r:id="rId21"/>
    <p:sldId id="700" r:id="rId22"/>
    <p:sldId id="701" r:id="rId23"/>
    <p:sldId id="713" r:id="rId24"/>
    <p:sldId id="702" r:id="rId25"/>
    <p:sldId id="703" r:id="rId26"/>
    <p:sldId id="714" r:id="rId27"/>
    <p:sldId id="704" r:id="rId28"/>
    <p:sldId id="705" r:id="rId29"/>
    <p:sldId id="706" r:id="rId30"/>
    <p:sldId id="707" r:id="rId31"/>
    <p:sldId id="708" r:id="rId32"/>
    <p:sldId id="709" r:id="rId33"/>
    <p:sldId id="710" r:id="rId34"/>
    <p:sldId id="691" r:id="rId35"/>
    <p:sldId id="692" r:id="rId36"/>
    <p:sldId id="693" r:id="rId37"/>
    <p:sldId id="694" r:id="rId38"/>
    <p:sldId id="695" r:id="rId39"/>
    <p:sldId id="696" r:id="rId40"/>
    <p:sldId id="685" r:id="rId41"/>
    <p:sldId id="686" r:id="rId42"/>
    <p:sldId id="687" r:id="rId43"/>
    <p:sldId id="688" r:id="rId44"/>
    <p:sldId id="689" r:id="rId45"/>
    <p:sldId id="690" r:id="rId4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F9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77" d="100"/>
          <a:sy n="77" d="100"/>
        </p:scale>
        <p:origin x="102" y="4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30DA1-422E-4DC3-B002-EA99EE30A3D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D0B87-5031-417A-9677-6987F125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29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1D0B87-5031-417A-9677-6987F1255B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 userDrawn="1"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325879"/>
          </a:xfrm>
        </p:spPr>
        <p:txBody>
          <a:bodyPr anchor="b">
            <a:normAutofit/>
          </a:bodyPr>
          <a:lstStyle>
            <a:lvl1pPr marL="0" algn="ctr" defTabSz="914400" rtl="0" eaLnBrk="1" latinLnBrk="1" hangingPunct="1">
              <a:defRPr lang="ko-KR" altLang="en-US" sz="5000" b="1" kern="1200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1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8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410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 userDrawn="1"/>
        </p:nvSpPr>
        <p:spPr>
          <a:xfrm>
            <a:off x="0" y="-9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6488"/>
          </a:xfrm>
        </p:spPr>
        <p:txBody>
          <a:bodyPr/>
          <a:lstStyle>
            <a:lvl1pPr algn="ctr">
              <a:defRPr lang="ko-KR" altLang="en-US" sz="4000" b="1" kern="1200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720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287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901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8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1004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623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51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2025-03-14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7935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2025-03-14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212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ko-KR" sz="5000" b="1" kern="1200" dirty="0">
                <a:ln w="9525">
                  <a:noFill/>
                </a:ln>
                <a:solidFill>
                  <a:schemeClr val="bg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찬양 성부 성자 성령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14AD1CE-5114-2F5C-7CBE-E2DE93FEC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4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D1B4D0-EBAC-7819-FDF7-3144EF79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3AFAD3-2DE5-6AA7-D5CD-A285806F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잡힌 자의 </a:t>
            </a:r>
            <a:r>
              <a:rPr lang="ko-KR" altLang="en-US" dirty="0" err="1"/>
              <a:t>놓임되고</a:t>
            </a:r>
            <a:r>
              <a:rPr lang="ko-KR" altLang="en-US" dirty="0"/>
              <a:t> 우리 기쁨 되시네 </a:t>
            </a:r>
            <a:br>
              <a:rPr lang="en-US" altLang="ko-KR" dirty="0"/>
            </a:br>
            <a:r>
              <a:rPr lang="ko-KR" altLang="en-US" dirty="0"/>
              <a:t>예수님은 </a:t>
            </a:r>
            <a:r>
              <a:rPr lang="ko-KR" altLang="en-US" dirty="0" err="1"/>
              <a:t>누구신가</a:t>
            </a:r>
            <a:r>
              <a:rPr lang="ko-KR" altLang="en-US" dirty="0"/>
              <a:t> 약한 자의 강함과 </a:t>
            </a:r>
          </a:p>
        </p:txBody>
      </p:sp>
    </p:spTree>
    <p:extLst>
      <p:ext uri="{BB962C8B-B14F-4D97-AF65-F5344CB8AC3E}">
        <p14:creationId xmlns:p14="http://schemas.microsoft.com/office/powerpoint/2010/main" val="4192773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02BDFD-5ECB-C533-5E43-2291D10FB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6D8A18E-3E5E-54E2-F4FB-365B38BB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눈먼자의</a:t>
            </a:r>
            <a:r>
              <a:rPr lang="ko-KR" altLang="en-US" dirty="0"/>
              <a:t> 빛이시며 </a:t>
            </a:r>
            <a:r>
              <a:rPr lang="ko-KR" altLang="en-US" dirty="0" err="1"/>
              <a:t>병든자의</a:t>
            </a:r>
            <a:r>
              <a:rPr lang="ko-KR" altLang="en-US" dirty="0"/>
              <a:t> 고침과 </a:t>
            </a:r>
            <a:br>
              <a:rPr lang="en-US" altLang="ko-KR" dirty="0"/>
            </a:br>
            <a:r>
              <a:rPr lang="ko-KR" altLang="en-US" dirty="0"/>
              <a:t>죽은 자의 부활되고 우리 생명 되시네 </a:t>
            </a:r>
          </a:p>
        </p:txBody>
      </p:sp>
    </p:spTree>
    <p:extLst>
      <p:ext uri="{BB962C8B-B14F-4D97-AF65-F5344CB8AC3E}">
        <p14:creationId xmlns:p14="http://schemas.microsoft.com/office/powerpoint/2010/main" val="3651219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7B6946-2089-CC69-1BBD-9E8BA028D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988925B-C513-039E-376E-9DFDFB66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예수님은 </a:t>
            </a:r>
            <a:r>
              <a:rPr lang="ko-KR" altLang="en-US" dirty="0" err="1"/>
              <a:t>누구신가</a:t>
            </a:r>
            <a:r>
              <a:rPr lang="ko-KR" altLang="en-US" dirty="0"/>
              <a:t> 추한 자의 정함과 </a:t>
            </a:r>
            <a:br>
              <a:rPr lang="en-US" altLang="ko-KR" dirty="0"/>
            </a:br>
            <a:r>
              <a:rPr lang="ko-KR" altLang="en-US" dirty="0"/>
              <a:t>죽을 자의 생명이며 죄인들의 중보와 </a:t>
            </a:r>
          </a:p>
        </p:txBody>
      </p:sp>
    </p:spTree>
    <p:extLst>
      <p:ext uri="{BB962C8B-B14F-4D97-AF65-F5344CB8AC3E}">
        <p14:creationId xmlns:p14="http://schemas.microsoft.com/office/powerpoint/2010/main" val="3971074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54B8ECD-C8B3-D894-A742-64E5D252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C4A2CA0-6CD0-A8EB-580F-E357FFDC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멸망자의 구원되고 우리 평화 되시네 </a:t>
            </a:r>
            <a:br>
              <a:rPr lang="en-US" altLang="ko-KR" dirty="0"/>
            </a:br>
            <a:r>
              <a:rPr lang="ko-KR" altLang="en-US" dirty="0"/>
              <a:t>예수님은 </a:t>
            </a:r>
            <a:r>
              <a:rPr lang="ko-KR" altLang="en-US" dirty="0" err="1"/>
              <a:t>누구신가</a:t>
            </a:r>
            <a:r>
              <a:rPr lang="ko-KR" altLang="en-US" dirty="0"/>
              <a:t> 온 교회의 머리와 </a:t>
            </a:r>
          </a:p>
        </p:txBody>
      </p:sp>
    </p:spTree>
    <p:extLst>
      <p:ext uri="{BB962C8B-B14F-4D97-AF65-F5344CB8AC3E}">
        <p14:creationId xmlns:p14="http://schemas.microsoft.com/office/powerpoint/2010/main" val="1196964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C730A50-82EA-DF25-FD40-B57AB5F98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A84598-3C14-95C1-1863-1AB38555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 세상의 </a:t>
            </a:r>
            <a:r>
              <a:rPr lang="ko-KR" altLang="en-US" dirty="0" err="1"/>
              <a:t>구주시며</a:t>
            </a:r>
            <a:r>
              <a:rPr lang="ko-KR" altLang="en-US" dirty="0"/>
              <a:t> 모든 왕의 왕이요 </a:t>
            </a:r>
            <a:br>
              <a:rPr lang="en-US" altLang="ko-KR" dirty="0"/>
            </a:br>
            <a:r>
              <a:rPr lang="ko-KR" altLang="en-US" dirty="0"/>
              <a:t>심판하실 </a:t>
            </a:r>
            <a:r>
              <a:rPr lang="ko-KR" altLang="en-US" dirty="0" err="1"/>
              <a:t>주님되고</a:t>
            </a:r>
            <a:r>
              <a:rPr lang="ko-KR" altLang="en-US" dirty="0"/>
              <a:t> 우리 영광 되시네</a:t>
            </a:r>
          </a:p>
        </p:txBody>
      </p:sp>
    </p:spTree>
    <p:extLst>
      <p:ext uri="{BB962C8B-B14F-4D97-AF65-F5344CB8AC3E}">
        <p14:creationId xmlns:p14="http://schemas.microsoft.com/office/powerpoint/2010/main" val="1118734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C9590C4-F039-1EAB-3588-FCF07725B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309. </a:t>
            </a:r>
            <a:r>
              <a:rPr lang="ko-KR" altLang="en-US" dirty="0"/>
              <a:t>목마른 내 영혼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50972AA7-6D29-3B36-9B83-01993AF097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28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FDCB744-AFDF-E6D4-EF8C-4B68277C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242CCE-24B8-39F9-0F5F-72F11AFB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목마른 내 영혼 주가 이미 허락한 </a:t>
            </a:r>
            <a:br>
              <a:rPr lang="en-US" altLang="ko-KR" dirty="0"/>
            </a:br>
            <a:r>
              <a:rPr lang="ko-KR" altLang="en-US" dirty="0"/>
              <a:t>그 귀한 영생수 주여 갈망합니다</a:t>
            </a:r>
          </a:p>
        </p:txBody>
      </p:sp>
    </p:spTree>
    <p:extLst>
      <p:ext uri="{BB962C8B-B14F-4D97-AF65-F5344CB8AC3E}">
        <p14:creationId xmlns:p14="http://schemas.microsoft.com/office/powerpoint/2010/main" val="1105498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524D519-FD6B-F9E4-1BA2-92DDAC947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0FF5CA-C2FC-13B2-6E98-801018F0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약속 따라서 힘써 </a:t>
            </a:r>
            <a:r>
              <a:rPr lang="ko-KR" altLang="en-US" dirty="0" err="1"/>
              <a:t>간구하오니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오 주여 내 기도 어서 </a:t>
            </a:r>
            <a:r>
              <a:rPr lang="ko-KR" altLang="en-US" dirty="0" err="1"/>
              <a:t>들어주소서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46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6031276-00BD-F22D-5C1D-94F962D5D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698C8A9-6CFE-C28C-C7C9-C937B1272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예수의 사랑 예수의 사랑 바다 물결 같이 내게 임하니</a:t>
            </a:r>
          </a:p>
          <a:p>
            <a:r>
              <a:rPr lang="ko-KR" altLang="en-US" dirty="0"/>
              <a:t>영광의 물결이 온전히 싸여서 내 영혼의 기쁨 </a:t>
            </a:r>
            <a:r>
              <a:rPr lang="ko-KR" altLang="en-US" dirty="0" err="1"/>
              <a:t>한량없도다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622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93AF84-FFAA-6073-7C95-73451FCE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0F85E3-41C2-8BDA-EA65-8596CEF3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주 내게 약속한 큰 비 내려 주시려 </a:t>
            </a:r>
            <a:br>
              <a:rPr lang="en-US" altLang="ko-KR" dirty="0"/>
            </a:br>
            <a:r>
              <a:rPr lang="ko-KR" altLang="en-US" dirty="0"/>
              <a:t>은혜의 저 구름 건너 편에 떠올라</a:t>
            </a:r>
          </a:p>
        </p:txBody>
      </p:sp>
    </p:spTree>
    <p:extLst>
      <p:ext uri="{BB962C8B-B14F-4D97-AF65-F5344CB8AC3E}">
        <p14:creationId xmlns:p14="http://schemas.microsoft.com/office/powerpoint/2010/main" val="56239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6CA270A-3B3F-DA4F-64ED-B2937CC3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545314-7517-425A-EFA4-71368061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찬양 성부 성자 성령 삼위일체 신께</a:t>
            </a:r>
          </a:p>
          <a:p>
            <a:pPr rtl="0" eaLnBrk="1" latinLnBrk="1" hangingPunct="1"/>
            <a:r>
              <a:rPr lang="ko-KR" altLang="en-US" dirty="0"/>
              <a:t>영세 무궁하기까지 영광을 </a:t>
            </a:r>
            <a:r>
              <a:rPr lang="ko-KR" altLang="en-US" dirty="0" err="1"/>
              <a:t>돌리세</a:t>
            </a:r>
            <a:r>
              <a:rPr lang="ko-KR" altLang="en-US" dirty="0"/>
              <a:t> 영광을 </a:t>
            </a:r>
            <a:r>
              <a:rPr lang="ko-KR" altLang="en-US" dirty="0" err="1"/>
              <a:t>돌리세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93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C268E7-B9BE-0A3E-934F-3915E675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72809A5-1907-5A20-67C7-38F5FFFE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 귀한 징조가 내게 밝히 보이니 </a:t>
            </a:r>
            <a:br>
              <a:rPr lang="en-US" altLang="ko-KR" dirty="0"/>
            </a:br>
            <a:r>
              <a:rPr lang="ko-KR" altLang="en-US" dirty="0"/>
              <a:t>나 힘을 다하여 주께 간구합니다</a:t>
            </a:r>
          </a:p>
        </p:txBody>
      </p:sp>
    </p:spTree>
    <p:extLst>
      <p:ext uri="{BB962C8B-B14F-4D97-AF65-F5344CB8AC3E}">
        <p14:creationId xmlns:p14="http://schemas.microsoft.com/office/powerpoint/2010/main" val="3393791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E7DD38A-AFD0-486A-725B-249FA3730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B775AB6-EDFF-8976-F761-4E25E45E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예수의 사랑 예수의 사랑 바다 물결 같이 내게 임하니</a:t>
            </a:r>
          </a:p>
          <a:p>
            <a:r>
              <a:rPr lang="ko-KR" altLang="en-US" dirty="0"/>
              <a:t>영광의 물결이 온전히 싸여서 내 영혼의 기쁨 </a:t>
            </a:r>
            <a:r>
              <a:rPr lang="ko-KR" altLang="en-US" dirty="0" err="1"/>
              <a:t>한량없도다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733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3200329-F682-EB05-59DE-36772231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53C02A8-468B-E393-FA07-85165D5C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은혜의 소낙비 지금 흡족히 내려 </a:t>
            </a:r>
            <a:br>
              <a:rPr lang="en-US" altLang="ko-KR" dirty="0"/>
            </a:br>
            <a:r>
              <a:rPr lang="ko-KR" altLang="en-US" dirty="0"/>
              <a:t>구원의 큰 강물 흘러 차고 넘쳐서</a:t>
            </a:r>
          </a:p>
        </p:txBody>
      </p:sp>
    </p:spTree>
    <p:extLst>
      <p:ext uri="{BB962C8B-B14F-4D97-AF65-F5344CB8AC3E}">
        <p14:creationId xmlns:p14="http://schemas.microsoft.com/office/powerpoint/2010/main" val="3276677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B46590D-487F-C727-9621-69023D3F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394A67-998A-59A7-9706-1DF9D14F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추한 모든 죄 모두 씻어버리니 </a:t>
            </a:r>
            <a:br>
              <a:rPr lang="en-US" altLang="ko-KR" dirty="0"/>
            </a:br>
            <a:r>
              <a:rPr lang="ko-KR" altLang="en-US" dirty="0"/>
              <a:t>나 지금 은혜를 충만하게 받았네</a:t>
            </a:r>
          </a:p>
        </p:txBody>
      </p:sp>
    </p:spTree>
    <p:extLst>
      <p:ext uri="{BB962C8B-B14F-4D97-AF65-F5344CB8AC3E}">
        <p14:creationId xmlns:p14="http://schemas.microsoft.com/office/powerpoint/2010/main" val="2932047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B4C3611-7978-7A48-FBE6-CDAF6344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63D701F-35EC-3398-0FC5-5C211688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예수의 사랑 예수의 사랑 바다 물결 같이 내게 임하니</a:t>
            </a:r>
          </a:p>
          <a:p>
            <a:r>
              <a:rPr lang="ko-KR" altLang="en-US" dirty="0"/>
              <a:t>영광의 물결이 온전히 싸여서 내 영혼의 기쁨 </a:t>
            </a:r>
            <a:r>
              <a:rPr lang="ko-KR" altLang="en-US" dirty="0" err="1"/>
              <a:t>한량없도다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1391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565D59F-4FE7-FC4D-922A-047006EE8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535165C-97EF-9FA0-2AB5-572D1D8F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그 차고 넘치는 주의 은혜의 물결 </a:t>
            </a:r>
            <a:br>
              <a:rPr lang="en-US" altLang="ko-KR" dirty="0"/>
            </a:br>
            <a:r>
              <a:rPr lang="ko-KR" altLang="en-US" dirty="0"/>
              <a:t>힘차게 밀려와 내게 만족합니다</a:t>
            </a:r>
          </a:p>
        </p:txBody>
      </p:sp>
    </p:spTree>
    <p:extLst>
      <p:ext uri="{BB962C8B-B14F-4D97-AF65-F5344CB8AC3E}">
        <p14:creationId xmlns:p14="http://schemas.microsoft.com/office/powerpoint/2010/main" val="367843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F9CA50D-4402-3079-F344-A7C40750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178612D-235B-ECD3-1200-843AD2FF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 할렐루야로 주를 </a:t>
            </a:r>
            <a:r>
              <a:rPr lang="ko-KR" altLang="en-US" dirty="0" err="1"/>
              <a:t>찬송하오니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내 맘에 기쁨이 항상 충만함이라</a:t>
            </a:r>
          </a:p>
        </p:txBody>
      </p:sp>
    </p:spTree>
    <p:extLst>
      <p:ext uri="{BB962C8B-B14F-4D97-AF65-F5344CB8AC3E}">
        <p14:creationId xmlns:p14="http://schemas.microsoft.com/office/powerpoint/2010/main" val="2435620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0A4D1D0-D82A-C34D-87E6-0409C99F9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11654EF-A7EB-55B1-9C6B-1A9F3C40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예수의 사랑 예수의 사랑 바다 물결 같이 내게 임하니</a:t>
            </a:r>
          </a:p>
          <a:p>
            <a:r>
              <a:rPr lang="ko-KR" altLang="en-US" dirty="0"/>
              <a:t>영광의 물결이 온전히 싸여서 내 영혼의 기쁨 </a:t>
            </a:r>
            <a:r>
              <a:rPr lang="ko-KR" altLang="en-US" dirty="0" err="1"/>
              <a:t>한량없도다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3844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A5BCA7B-A5FA-8BB3-1320-EB88A874E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 </a:t>
            </a:r>
            <a:r>
              <a:rPr lang="ko-KR" altLang="en-US" dirty="0" err="1"/>
              <a:t>갈급함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DDAB22CE-99E2-4E26-D258-8B64AB4CD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392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8C15FC3-810B-AD3C-DA9C-24689FABB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94B78E-F2CD-C6F1-43BE-87322C95D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 </a:t>
            </a:r>
            <a:r>
              <a:rPr lang="ko-KR" altLang="en-US" dirty="0" err="1"/>
              <a:t>갈급함</a:t>
            </a:r>
            <a:r>
              <a:rPr lang="ko-KR" altLang="en-US" dirty="0"/>
              <a:t> 어느 것으로 채울 수 없네</a:t>
            </a:r>
          </a:p>
          <a:p>
            <a:r>
              <a:rPr lang="ko-KR" altLang="en-US" dirty="0"/>
              <a:t>내 </a:t>
            </a:r>
            <a:r>
              <a:rPr lang="ko-KR" altLang="en-US" dirty="0" err="1"/>
              <a:t>갈급함</a:t>
            </a:r>
            <a:r>
              <a:rPr lang="ko-KR" altLang="en-US" dirty="0"/>
              <a:t> 상한 나의 심령에</a:t>
            </a:r>
          </a:p>
        </p:txBody>
      </p:sp>
    </p:spTree>
    <p:extLst>
      <p:ext uri="{BB962C8B-B14F-4D97-AF65-F5344CB8AC3E}">
        <p14:creationId xmlns:p14="http://schemas.microsoft.com/office/powerpoint/2010/main" val="306036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66E8D5B-89F4-DC8C-3634-A79159EA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F28A2C-BB73-F57D-F8EC-EB137CA7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i="0" kern="1200" dirty="0">
                <a:ln w="9525">
                  <a:noFill/>
                </a:ln>
                <a:solidFill>
                  <a:schemeClr val="bg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 그 이름 나는 말할 수 없네</a:t>
            </a:r>
          </a:p>
          <a:p>
            <a:r>
              <a:rPr lang="ko-KR" altLang="en-US" sz="4000" i="0" kern="1200" dirty="0">
                <a:ln w="9525">
                  <a:noFill/>
                </a:ln>
                <a:solidFill>
                  <a:schemeClr val="bg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 이름 속에 있는 비밀을 그 이름 속에 있는 사랑을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0509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59D7BB-9A9F-7555-175E-990761A9C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4D20784-E6BF-B5FF-8B71-795117AB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 </a:t>
            </a:r>
            <a:r>
              <a:rPr lang="ko-KR" altLang="en-US" dirty="0" err="1"/>
              <a:t>갈급함</a:t>
            </a:r>
            <a:r>
              <a:rPr lang="ko-KR" altLang="en-US" dirty="0"/>
              <a:t> 부르짖는 소리 </a:t>
            </a:r>
            <a:r>
              <a:rPr lang="ko-KR" altLang="en-US" dirty="0" err="1"/>
              <a:t>들으소서</a:t>
            </a:r>
            <a:endParaRPr lang="ko-KR" altLang="en-US" dirty="0"/>
          </a:p>
          <a:p>
            <a:r>
              <a:rPr lang="ko-KR" altLang="en-US" dirty="0"/>
              <a:t>내 </a:t>
            </a:r>
            <a:r>
              <a:rPr lang="ko-KR" altLang="en-US" dirty="0" err="1"/>
              <a:t>갈급함</a:t>
            </a:r>
            <a:r>
              <a:rPr lang="ko-KR" altLang="en-US" dirty="0"/>
              <a:t> 주의 음성 들리네</a:t>
            </a:r>
          </a:p>
        </p:txBody>
      </p:sp>
    </p:spTree>
    <p:extLst>
      <p:ext uri="{BB962C8B-B14F-4D97-AF65-F5344CB8AC3E}">
        <p14:creationId xmlns:p14="http://schemas.microsoft.com/office/powerpoint/2010/main" val="4065632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29B4E11-CE99-C2A6-052B-6410ACE6E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3C73CA1-6292-FD13-337F-FBBE489C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내게로</a:t>
            </a:r>
            <a:r>
              <a:rPr lang="ko-KR" altLang="en-US" dirty="0"/>
              <a:t> 나오라 영원히 </a:t>
            </a:r>
            <a:r>
              <a:rPr lang="ko-KR" altLang="en-US" dirty="0" err="1"/>
              <a:t>영원히</a:t>
            </a:r>
            <a:endParaRPr lang="ko-KR" altLang="en-US" dirty="0"/>
          </a:p>
          <a:p>
            <a:r>
              <a:rPr lang="ko-KR" altLang="en-US" dirty="0"/>
              <a:t>목마름 전혀 없으리</a:t>
            </a:r>
          </a:p>
        </p:txBody>
      </p:sp>
    </p:spTree>
    <p:extLst>
      <p:ext uri="{BB962C8B-B14F-4D97-AF65-F5344CB8AC3E}">
        <p14:creationId xmlns:p14="http://schemas.microsoft.com/office/powerpoint/2010/main" val="3824801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49CC15-DFE0-7FC9-05D3-057661A19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94F5B1A-9340-4AD3-7D25-2D4DE61F4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내게로</a:t>
            </a:r>
            <a:r>
              <a:rPr lang="ko-KR" altLang="en-US" dirty="0"/>
              <a:t> 나오라 가까이 </a:t>
            </a:r>
            <a:r>
              <a:rPr lang="ko-KR" altLang="en-US" dirty="0" err="1"/>
              <a:t>가까이</a:t>
            </a:r>
            <a:endParaRPr lang="ko-KR" altLang="en-US" dirty="0"/>
          </a:p>
          <a:p>
            <a:r>
              <a:rPr lang="ko-KR" altLang="en-US" dirty="0"/>
              <a:t>생수의 근원 되신 주께</a:t>
            </a:r>
          </a:p>
        </p:txBody>
      </p:sp>
    </p:spTree>
    <p:extLst>
      <p:ext uri="{BB962C8B-B14F-4D97-AF65-F5344CB8AC3E}">
        <p14:creationId xmlns:p14="http://schemas.microsoft.com/office/powerpoint/2010/main" val="2530963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D6AAC15-3E07-C5D6-3738-35B8073A7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A95545F-A076-0ABD-EE80-7A1F8502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내게로</a:t>
            </a:r>
            <a:r>
              <a:rPr lang="ko-KR" altLang="en-US" dirty="0"/>
              <a:t> 나오라 가까이 </a:t>
            </a:r>
            <a:r>
              <a:rPr lang="ko-KR" altLang="en-US" dirty="0" err="1"/>
              <a:t>가까이</a:t>
            </a:r>
            <a:endParaRPr lang="ko-KR" altLang="en-US" dirty="0"/>
          </a:p>
          <a:p>
            <a:r>
              <a:rPr lang="ko-KR" altLang="en-US" dirty="0"/>
              <a:t>생명의 근원 되신 주께</a:t>
            </a:r>
          </a:p>
        </p:txBody>
      </p:sp>
    </p:spTree>
    <p:extLst>
      <p:ext uri="{BB962C8B-B14F-4D97-AF65-F5344CB8AC3E}">
        <p14:creationId xmlns:p14="http://schemas.microsoft.com/office/powerpoint/2010/main" val="33253973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94D0C2-6342-E766-A19E-DFE681937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부르신 곳에서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219D18C7-FCBD-7FB6-D8D1-B5773A21D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02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9905D49-5AC3-49F0-48BA-F34652B03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38661C-B182-F8DD-A730-6D0A2FDA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따스한 성령님 마음으로 보네 내 몸을 감싸며 </a:t>
            </a:r>
            <a:br>
              <a:rPr lang="en-US" altLang="ko-KR" dirty="0"/>
            </a:br>
            <a:r>
              <a:rPr lang="ko-KR" altLang="en-US" dirty="0"/>
              <a:t>주어지는 평안함 만족함을 느끼네</a:t>
            </a:r>
          </a:p>
        </p:txBody>
      </p:sp>
    </p:spTree>
    <p:extLst>
      <p:ext uri="{BB962C8B-B14F-4D97-AF65-F5344CB8AC3E}">
        <p14:creationId xmlns:p14="http://schemas.microsoft.com/office/powerpoint/2010/main" val="1443124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2D2C52-957A-C9B3-8310-9CB7B485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2631A17-F807-97CE-25FC-6EE24E68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사랑과 진리의 한줄기 빛 보네 내 몸을 감싸며 </a:t>
            </a:r>
            <a:br>
              <a:rPr lang="en-US" altLang="ko-KR" dirty="0"/>
            </a:br>
            <a:r>
              <a:rPr lang="ko-KR" altLang="en-US" dirty="0"/>
              <a:t>주어지는 평안함 그 사랑을 느끼네</a:t>
            </a:r>
          </a:p>
        </p:txBody>
      </p:sp>
    </p:spTree>
    <p:extLst>
      <p:ext uri="{BB962C8B-B14F-4D97-AF65-F5344CB8AC3E}">
        <p14:creationId xmlns:p14="http://schemas.microsoft.com/office/powerpoint/2010/main" val="1098354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3473EB6-3FC6-96BA-966D-8709A3581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F12E3CC-A24A-160D-8E25-611E5E3B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부르신 곳에서 나는 예배하네</a:t>
            </a:r>
          </a:p>
          <a:p>
            <a:r>
              <a:rPr lang="ko-KR" altLang="en-US" dirty="0"/>
              <a:t>어떤 상황에도 나는 예배하네</a:t>
            </a:r>
          </a:p>
        </p:txBody>
      </p:sp>
    </p:spTree>
    <p:extLst>
      <p:ext uri="{BB962C8B-B14F-4D97-AF65-F5344CB8AC3E}">
        <p14:creationId xmlns:p14="http://schemas.microsoft.com/office/powerpoint/2010/main" val="2686313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94E1729-5870-112F-2099-DE2DD7D2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36AE221-B074-A15A-956D-AFE4DA45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내가 걸어 갈 때 길이 되고 살아갈 때 </a:t>
            </a:r>
            <a:br>
              <a:rPr lang="en-US" altLang="ko-KR" dirty="0"/>
            </a:br>
            <a:r>
              <a:rPr lang="ko-KR" altLang="en-US" dirty="0"/>
              <a:t>삶이 되는 그 곳에서 예배하네</a:t>
            </a:r>
          </a:p>
        </p:txBody>
      </p:sp>
    </p:spTree>
    <p:extLst>
      <p:ext uri="{BB962C8B-B14F-4D97-AF65-F5344CB8AC3E}">
        <p14:creationId xmlns:p14="http://schemas.microsoft.com/office/powerpoint/2010/main" val="1784625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5C8ED6F-7601-0A4B-C535-D9FC86A3F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주님을 의지합니다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1EFA6F73-94D9-67C9-6232-4B6CB73F88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B85C4CD-B6A0-530A-75C9-039D4C7D6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9CFDE42-9239-BFF5-19E0-CB10D689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i="0" kern="1200" dirty="0">
                <a:ln w="9525">
                  <a:noFill/>
                </a:ln>
                <a:solidFill>
                  <a:schemeClr val="bg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 사랑을 말할 수 없어서 그 풍부함 표현 못해서</a:t>
            </a:r>
          </a:p>
          <a:p>
            <a:r>
              <a:rPr lang="ko-KR" altLang="en-US" sz="4000" i="0" kern="1200" dirty="0">
                <a:ln w="9525">
                  <a:noFill/>
                </a:ln>
                <a:solidFill>
                  <a:schemeClr val="bg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비밀이 되었네 그 이름 비밀이 되었네</a:t>
            </a:r>
          </a:p>
        </p:txBody>
      </p:sp>
    </p:spTree>
    <p:extLst>
      <p:ext uri="{BB962C8B-B14F-4D97-AF65-F5344CB8AC3E}">
        <p14:creationId xmlns:p14="http://schemas.microsoft.com/office/powerpoint/2010/main" val="41677776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9E1A8B8-0250-9B27-28DB-584F9E5A3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4A91F23-C1C0-A05A-1101-67794BC4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주님을 의지합니다 </a:t>
            </a:r>
            <a:r>
              <a:rPr lang="en-US" altLang="ko-KR" dirty="0"/>
              <a:t>(</a:t>
            </a:r>
            <a:r>
              <a:rPr lang="ko-KR" altLang="en-US" dirty="0"/>
              <a:t>주님을 의지합니다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주님을 의지합니다 </a:t>
            </a:r>
            <a:r>
              <a:rPr lang="en-US" altLang="ko-KR" dirty="0"/>
              <a:t>(</a:t>
            </a:r>
            <a:r>
              <a:rPr lang="ko-KR" altLang="en-US" dirty="0"/>
              <a:t>주님을 의지합니다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1844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367F4A2-A1B9-06D5-6954-2EF101E09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D7F90D2-7161-66D9-4FE0-7E44A7BC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 삶의 위로와 참 평안 주시는 </a:t>
            </a:r>
            <a:r>
              <a:rPr lang="en-US" altLang="ko-KR" dirty="0"/>
              <a:t>(</a:t>
            </a:r>
            <a:r>
              <a:rPr lang="ko-KR" altLang="en-US" dirty="0"/>
              <a:t>할렐루야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주님을 의지합니다 </a:t>
            </a:r>
            <a:r>
              <a:rPr lang="en-US" altLang="ko-KR" dirty="0"/>
              <a:t>(</a:t>
            </a:r>
            <a:r>
              <a:rPr lang="ko-KR" altLang="en-US" dirty="0"/>
              <a:t>주님을 의지합니다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1335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EEDA6E7-C2B5-A028-4EFE-CEF600C03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2E274F-5EB1-9EA6-4737-E97333C5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주님을 찬양합니다 </a:t>
            </a:r>
            <a:r>
              <a:rPr lang="en-US" altLang="ko-KR" dirty="0"/>
              <a:t>(</a:t>
            </a:r>
            <a:r>
              <a:rPr lang="ko-KR" altLang="en-US" dirty="0"/>
              <a:t>주님을 찬양합니다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주님을 찬양합니다 </a:t>
            </a:r>
            <a:r>
              <a:rPr lang="en-US" altLang="ko-KR" dirty="0"/>
              <a:t>(</a:t>
            </a:r>
            <a:r>
              <a:rPr lang="ko-KR" altLang="en-US" dirty="0"/>
              <a:t>주님을 찬양합니다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6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477AF54-783F-6F51-F335-BE36B6BC3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6484B5-19AE-4AF5-F9CC-8A368FE4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내 삶의 위로와 참 평안 주시는 </a:t>
            </a:r>
            <a:r>
              <a:rPr lang="en-US" altLang="ko-KR" dirty="0"/>
              <a:t>(</a:t>
            </a:r>
            <a:r>
              <a:rPr lang="ko-KR" altLang="en-US" dirty="0"/>
              <a:t>할렐루야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주님을 찬양합니다 </a:t>
            </a:r>
            <a:r>
              <a:rPr lang="en-US" altLang="ko-KR" dirty="0"/>
              <a:t>(</a:t>
            </a:r>
            <a:r>
              <a:rPr lang="ko-KR" altLang="en-US" dirty="0"/>
              <a:t>주님을 찬양합니다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74424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A644873-F1F5-5AE2-DD86-AADFA4CCD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C4FB00D-33FD-0E6B-860C-2039BD559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주님을 사랑합니다 </a:t>
            </a:r>
            <a:r>
              <a:rPr lang="en-US" altLang="ko-KR" dirty="0"/>
              <a:t>(</a:t>
            </a:r>
            <a:r>
              <a:rPr lang="ko-KR" altLang="en-US" dirty="0"/>
              <a:t>주님을 사랑합니다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주님을 사랑합니다 </a:t>
            </a:r>
            <a:r>
              <a:rPr lang="en-US" altLang="ko-KR" dirty="0"/>
              <a:t>(</a:t>
            </a:r>
            <a:r>
              <a:rPr lang="ko-KR" altLang="en-US" dirty="0"/>
              <a:t>주님을 사랑합니다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198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0D9C4DE-7881-52DB-EBD9-92D7BF708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A0EA996-0BB6-94AB-5024-DDF6C654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내 삶의 위로와 참 평안 주시는 </a:t>
            </a:r>
            <a:r>
              <a:rPr lang="en-US" altLang="ko-KR" dirty="0"/>
              <a:t>(</a:t>
            </a:r>
            <a:r>
              <a:rPr lang="ko-KR" altLang="en-US" dirty="0"/>
              <a:t>할렐루야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주님을 사랑합니다 </a:t>
            </a:r>
            <a:r>
              <a:rPr lang="en-US" altLang="ko-KR" dirty="0"/>
              <a:t>(</a:t>
            </a:r>
            <a:r>
              <a:rPr lang="ko-KR" altLang="en-US" dirty="0"/>
              <a:t>주님을 사랑합니다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20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D6BF8B8-8B9D-ED9E-70F9-CBE599143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73D2DC-6FD1-F18B-03DD-1A3E96A7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i="0" kern="1200" dirty="0">
                <a:ln w="9525">
                  <a:noFill/>
                </a:ln>
                <a:solidFill>
                  <a:schemeClr val="bg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사람들 그 이름 건축자의 버린 돌처럼 버렸지만</a:t>
            </a:r>
          </a:p>
          <a:p>
            <a:r>
              <a:rPr lang="ko-KR" altLang="en-US" sz="4000" i="0" kern="1200" dirty="0">
                <a:ln w="9525">
                  <a:noFill/>
                </a:ln>
                <a:solidFill>
                  <a:schemeClr val="bg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 마음에 새겨진 이름은 아름다운 보석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95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E671E3C-A138-3D25-8083-B4335D324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BCAB7C8-289D-AE3F-F789-E20B7B77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i="0" kern="1200" dirty="0">
                <a:ln w="9525">
                  <a:noFill/>
                </a:ln>
                <a:solidFill>
                  <a:schemeClr val="bg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내게 있는 귀한 비밀이라 내 마음에 숨겨진 기쁨</a:t>
            </a:r>
          </a:p>
          <a:p>
            <a:r>
              <a:rPr lang="ko-KR" altLang="en-US" sz="4000" i="0" kern="1200" dirty="0">
                <a:ln w="9525">
                  <a:noFill/>
                </a:ln>
                <a:solidFill>
                  <a:schemeClr val="bg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예수 오 그 이름 나는 말할 수 없네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31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65A0B7D-280B-57B7-FA6F-E82A9112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AE44D05-3518-13F8-5AD1-11C3AC9C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i="0" kern="1200" dirty="0">
                <a:ln w="9525">
                  <a:noFill/>
                </a:ln>
                <a:solidFill>
                  <a:schemeClr val="bg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그 이름의 비밀을 그 이름의 사랑을 </a:t>
            </a:r>
            <a:r>
              <a:rPr lang="en-US" altLang="ko-KR" sz="4000" i="0" kern="1200" dirty="0">
                <a:ln w="9525">
                  <a:noFill/>
                </a:ln>
                <a:solidFill>
                  <a:schemeClr val="bg1"/>
                </a:solidFill>
                <a:effectLst/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(x2)</a:t>
            </a:r>
          </a:p>
        </p:txBody>
      </p:sp>
    </p:spTree>
    <p:extLst>
      <p:ext uri="{BB962C8B-B14F-4D97-AF65-F5344CB8AC3E}">
        <p14:creationId xmlns:p14="http://schemas.microsoft.com/office/powerpoint/2010/main" val="369131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8FE46C6-AA38-E941-493D-28848D13E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예수님은 </a:t>
            </a:r>
            <a:r>
              <a:rPr lang="ko-KR" altLang="en-US" dirty="0" err="1"/>
              <a:t>누구신가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9948AEF2-0F11-74CC-4E23-43AF6BF70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477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CDD3934-4D25-A614-87F8-F94F83A75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1F33445-2686-FE91-2483-3A811AF1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 dirty="0"/>
              <a:t>예수님은 </a:t>
            </a:r>
            <a:r>
              <a:rPr lang="ko-KR" altLang="en-US" dirty="0" err="1"/>
              <a:t>누구신가</a:t>
            </a:r>
            <a:r>
              <a:rPr lang="ko-KR" altLang="en-US" dirty="0"/>
              <a:t> 우는 자의 위로와 </a:t>
            </a:r>
            <a:br>
              <a:rPr lang="en-US" altLang="ko-KR" dirty="0"/>
            </a:br>
            <a:r>
              <a:rPr lang="ko-KR" altLang="en-US" dirty="0"/>
              <a:t>없는 자의 풍성이며 천한 자의 높음과 </a:t>
            </a:r>
          </a:p>
        </p:txBody>
      </p:sp>
    </p:spTree>
    <p:extLst>
      <p:ext uri="{BB962C8B-B14F-4D97-AF65-F5344CB8AC3E}">
        <p14:creationId xmlns:p14="http://schemas.microsoft.com/office/powerpoint/2010/main" val="113378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22668</TotalTime>
  <Words>512</Words>
  <Application>Microsoft Office PowerPoint</Application>
  <PresentationFormat>와이드스크린</PresentationFormat>
  <Paragraphs>67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Pretendard</vt:lpstr>
      <vt:lpstr>Pretendard SemiBold</vt:lpstr>
      <vt:lpstr>맑은 고딕</vt:lpstr>
      <vt:lpstr>Arial</vt:lpstr>
      <vt:lpstr>Calibri</vt:lpstr>
      <vt:lpstr>Office 테마</vt:lpstr>
      <vt:lpstr>찬양 성부 성자 성령</vt:lpstr>
      <vt:lpstr>찬양 성부 성자 성령 삼위일체 신께 영세 무궁하기까지 영광을 돌리세 영광을 돌리세</vt:lpstr>
      <vt:lpstr>예수 그 이름 나는 말할 수 없네 그 이름 속에 있는 비밀을 그 이름 속에 있는 사랑을</vt:lpstr>
      <vt:lpstr>그 사랑을 말할 수 없어서 그 풍부함 표현 못해서 비밀이 되었네 그 이름 비밀이 되었네</vt:lpstr>
      <vt:lpstr>사람들 그 이름 건축자의 버린 돌처럼 버렸지만 내 마음에 새겨진 이름은 아름다운 보석</vt:lpstr>
      <vt:lpstr>내게 있는 귀한 비밀이라 내 마음에 숨겨진 기쁨 예수 오 그 이름 나는 말할 수 없네</vt:lpstr>
      <vt:lpstr>그 이름의 비밀을 그 이름의 사랑을 (x2)</vt:lpstr>
      <vt:lpstr>예수님은 누구신가</vt:lpstr>
      <vt:lpstr>예수님은 누구신가 우는 자의 위로와  없는 자의 풍성이며 천한 자의 높음과 </vt:lpstr>
      <vt:lpstr>잡힌 자의 놓임되고 우리 기쁨 되시네  예수님은 누구신가 약한 자의 강함과 </vt:lpstr>
      <vt:lpstr>눈먼자의 빛이시며 병든자의 고침과  죽은 자의 부활되고 우리 생명 되시네 </vt:lpstr>
      <vt:lpstr>예수님은 누구신가 추한 자의 정함과  죽을 자의 생명이며 죄인들의 중보와 </vt:lpstr>
      <vt:lpstr>멸망자의 구원되고 우리 평화 되시네  예수님은 누구신가 온 교회의 머리와 </vt:lpstr>
      <vt:lpstr>온 세상의 구주시며 모든 왕의 왕이요  심판하실 주님되고 우리 영광 되시네</vt:lpstr>
      <vt:lpstr>309. 목마른 내 영혼</vt:lpstr>
      <vt:lpstr>목마른 내 영혼 주가 이미 허락한  그 귀한 영생수 주여 갈망합니다</vt:lpstr>
      <vt:lpstr>그 약속 따라서 힘써 간구하오니  오 주여 내 기도 어서 들어주소서</vt:lpstr>
      <vt:lpstr>예수의 사랑 예수의 사랑 바다 물결 같이 내게 임하니 영광의 물결이 온전히 싸여서 내 영혼의 기쁨 한량없도다</vt:lpstr>
      <vt:lpstr>주 내게 약속한 큰 비 내려 주시려  은혜의 저 구름 건너 편에 떠올라</vt:lpstr>
      <vt:lpstr>그 귀한 징조가 내게 밝히 보이니  나 힘을 다하여 주께 간구합니다</vt:lpstr>
      <vt:lpstr>예수의 사랑 예수의 사랑 바다 물결 같이 내게 임하니 영광의 물결이 온전히 싸여서 내 영혼의 기쁨 한량없도다</vt:lpstr>
      <vt:lpstr>은혜의 소낙비 지금 흡족히 내려  구원의 큰 강물 흘러 차고 넘쳐서</vt:lpstr>
      <vt:lpstr>내 추한 모든 죄 모두 씻어버리니  나 지금 은혜를 충만하게 받았네</vt:lpstr>
      <vt:lpstr>예수의 사랑 예수의 사랑 바다 물결 같이 내게 임하니 영광의 물결이 온전히 싸여서 내 영혼의 기쁨 한량없도다</vt:lpstr>
      <vt:lpstr>그 차고 넘치는 주의 은혜의 물결  힘차게 밀려와 내게 만족합니다</vt:lpstr>
      <vt:lpstr>오 할렐루야로 주를 찬송하오니  내 맘에 기쁨이 항상 충만함이라</vt:lpstr>
      <vt:lpstr>예수의 사랑 예수의 사랑 바다 물결 같이 내게 임하니 영광의 물결이 온전히 싸여서 내 영혼의 기쁨 한량없도다</vt:lpstr>
      <vt:lpstr>내 갈급함</vt:lpstr>
      <vt:lpstr>내 갈급함 어느 것으로 채울 수 없네 내 갈급함 상한 나의 심령에</vt:lpstr>
      <vt:lpstr>내 갈급함 부르짖는 소리 들으소서 내 갈급함 주의 음성 들리네</vt:lpstr>
      <vt:lpstr>내게로 나오라 영원히 영원히 목마름 전혀 없으리</vt:lpstr>
      <vt:lpstr>내게로 나오라 가까이 가까이 생수의 근원 되신 주께</vt:lpstr>
      <vt:lpstr>내게로 나오라 가까이 가까이 생명의 근원 되신 주께</vt:lpstr>
      <vt:lpstr>부르신 곳에서</vt:lpstr>
      <vt:lpstr>따스한 성령님 마음으로 보네 내 몸을 감싸며  주어지는 평안함 만족함을 느끼네</vt:lpstr>
      <vt:lpstr>사랑과 진리의 한줄기 빛 보네 내 몸을 감싸며  주어지는 평안함 그 사랑을 느끼네</vt:lpstr>
      <vt:lpstr>부르신 곳에서 나는 예배하네 어떤 상황에도 나는 예배하네</vt:lpstr>
      <vt:lpstr>내가 걸어 갈 때 길이 되고 살아갈 때  삶이 되는 그 곳에서 예배하네</vt:lpstr>
      <vt:lpstr>주님을 의지합니다</vt:lpstr>
      <vt:lpstr>1. 주님을 의지합니다 (주님을 의지합니다) 주님을 의지합니다 (주님을 의지합니다)</vt:lpstr>
      <vt:lpstr>내 삶의 위로와 참 평안 주시는 (할렐루야) 주님을 의지합니다 (주님을 의지합니다)</vt:lpstr>
      <vt:lpstr>2. 주님을 찬양합니다 (주님을 찬양합니다) 주님을 찬양합니다 (주님을 찬양합니다)</vt:lpstr>
      <vt:lpstr>내 삶의 위로와 참 평안 주시는 (할렐루야) 주님을 찬양합니다 (주님을 찬양합니다)</vt:lpstr>
      <vt:lpstr>3. 주님을 사랑합니다 (주님을 사랑합니다) 주님을 사랑합니다 (주님을 사랑합니다)</vt:lpstr>
      <vt:lpstr>내 삶의 위로와 참 평안 주시는 (할렐루야) 주님을 사랑합니다 (주님을 사랑합니다)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201814015 김경자</dc:creator>
  <cp:lastModifiedBy>태부 문</cp:lastModifiedBy>
  <cp:revision>206</cp:revision>
  <dcterms:created xsi:type="dcterms:W3CDTF">2024-04-23T11:31:35Z</dcterms:created>
  <dcterms:modified xsi:type="dcterms:W3CDTF">2025-03-14T08:26:35Z</dcterms:modified>
</cp:coreProperties>
</file>