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73" r:id="rId12"/>
    <p:sldId id="659" r:id="rId13"/>
    <p:sldId id="660" r:id="rId14"/>
    <p:sldId id="661" r:id="rId15"/>
    <p:sldId id="662" r:id="rId16"/>
    <p:sldId id="663" r:id="rId17"/>
    <p:sldId id="676" r:id="rId18"/>
    <p:sldId id="677" r:id="rId19"/>
    <p:sldId id="664" r:id="rId20"/>
    <p:sldId id="665" r:id="rId21"/>
    <p:sldId id="678" r:id="rId22"/>
    <p:sldId id="679" r:id="rId23"/>
    <p:sldId id="666" r:id="rId24"/>
    <p:sldId id="674" r:id="rId25"/>
    <p:sldId id="667" r:id="rId26"/>
    <p:sldId id="668" r:id="rId27"/>
    <p:sldId id="669" r:id="rId28"/>
    <p:sldId id="670" r:id="rId29"/>
    <p:sldId id="671" r:id="rId30"/>
    <p:sldId id="672" r:id="rId31"/>
    <p:sldId id="67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EA30-B35D-4314-919A-41DF613B3DC4}" v="40" dt="2025-03-19T02:5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2" autoAdjust="0"/>
    <p:restoredTop sz="86410" autoAdjust="0"/>
  </p:normalViewPr>
  <p:slideViewPr>
    <p:cSldViewPr snapToGrid="0" snapToObjects="1">
      <p:cViewPr>
        <p:scale>
          <a:sx n="39" d="100"/>
          <a:sy n="39" d="100"/>
        </p:scale>
        <p:origin x="2544" y="1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2025-03-19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216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성자의 </a:t>
            </a:r>
            <a:r>
              <a:rPr lang="ko-KR" altLang="en-US" dirty="0" err="1"/>
              <a:t>귀한몸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056B21-AACD-7D97-D275-0CA9331C6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391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오 놀라운 구세주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BA29989-872E-BD7F-E27A-7900A0BAE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2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E157-AD7A-A122-D372-97CF918B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FDA951-4803-6826-0AA5-DB9FD577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607718-F8B2-4EDE-A7B4-5B0AE1EE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오 놀라운 구세주 예수</a:t>
            </a:r>
            <a:br>
              <a:rPr lang="en-US" altLang="ko-KR" dirty="0"/>
            </a:br>
            <a:r>
              <a:rPr lang="ko-KR" altLang="en-US" dirty="0"/>
              <a:t>내 주 참 능력의 </a:t>
            </a:r>
            <a:r>
              <a:rPr lang="ko-KR" altLang="en-US" dirty="0" err="1"/>
              <a:t>주시로다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61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5313A9-FDB5-B128-1F38-5D3CCBEE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C2D350-3F58-A6C0-BF9E-C41E590C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큰 바위 밑 샘솟는 그곳으로</a:t>
            </a:r>
            <a:br>
              <a:rPr lang="en-US" altLang="ko-KR" dirty="0"/>
            </a:br>
            <a:r>
              <a:rPr lang="ko-KR" altLang="en-US" dirty="0"/>
              <a:t>내 영혼을 숨기시네</a:t>
            </a:r>
          </a:p>
        </p:txBody>
      </p:sp>
    </p:spTree>
    <p:extLst>
      <p:ext uri="{BB962C8B-B14F-4D97-AF65-F5344CB8AC3E}">
        <p14:creationId xmlns:p14="http://schemas.microsoft.com/office/powerpoint/2010/main" val="154632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97216C-8B96-00A9-0741-773F2747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8195A8-B5EE-9C01-80FE-CC9B7A33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메마른 땅을 종일 걸어가도</a:t>
            </a:r>
            <a:br>
              <a:rPr lang="ko-KR" altLang="en-US" dirty="0"/>
            </a:br>
            <a:r>
              <a:rPr lang="ko-KR" altLang="en-US" dirty="0"/>
              <a:t>나 피곤치 아니하며</a:t>
            </a:r>
          </a:p>
        </p:txBody>
      </p:sp>
    </p:spTree>
    <p:extLst>
      <p:ext uri="{BB962C8B-B14F-4D97-AF65-F5344CB8AC3E}">
        <p14:creationId xmlns:p14="http://schemas.microsoft.com/office/powerpoint/2010/main" val="304048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4BF54F-5FE6-3A1B-DFAE-7D179D7B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220F5E-679E-9555-3704-8728BD2F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저 위험한 곳 내가 이를 때면</a:t>
            </a:r>
            <a:br>
              <a:rPr lang="ko-KR" altLang="en-US" dirty="0"/>
            </a:br>
            <a:r>
              <a:rPr lang="ko-KR" altLang="en-US" dirty="0"/>
              <a:t>큰 바위에 숨기시고 주 손으로 덮으시네</a:t>
            </a:r>
          </a:p>
        </p:txBody>
      </p:sp>
    </p:spTree>
    <p:extLst>
      <p:ext uri="{BB962C8B-B14F-4D97-AF65-F5344CB8AC3E}">
        <p14:creationId xmlns:p14="http://schemas.microsoft.com/office/powerpoint/2010/main" val="290659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50C164-900F-AA86-1FA8-605EB821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D87B63-C4E2-8478-5026-2056352D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오 놀라운 구세주 예수 내 주</a:t>
            </a:r>
            <a:br>
              <a:rPr lang="ko-KR" altLang="en-US" dirty="0"/>
            </a:br>
            <a:r>
              <a:rPr lang="ko-KR" altLang="en-US" dirty="0"/>
              <a:t>내 모든 짐 벗기시네</a:t>
            </a:r>
          </a:p>
        </p:txBody>
      </p:sp>
    </p:spTree>
    <p:extLst>
      <p:ext uri="{BB962C8B-B14F-4D97-AF65-F5344CB8AC3E}">
        <p14:creationId xmlns:p14="http://schemas.microsoft.com/office/powerpoint/2010/main" val="78908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0287F3-355D-1383-985F-964DB8DD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ABF061-069B-2C80-B8CF-33DD6365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죄악에서 날 끌어 올리시며</a:t>
            </a:r>
            <a:br>
              <a:rPr lang="ko-KR" altLang="en-US" dirty="0"/>
            </a:br>
            <a:r>
              <a:rPr lang="ko-KR" altLang="en-US" dirty="0"/>
              <a:t>또 나에게 힘주시네</a:t>
            </a:r>
          </a:p>
        </p:txBody>
      </p:sp>
    </p:spTree>
    <p:extLst>
      <p:ext uri="{BB962C8B-B14F-4D97-AF65-F5344CB8AC3E}">
        <p14:creationId xmlns:p14="http://schemas.microsoft.com/office/powerpoint/2010/main" val="105336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F93BB-2E44-92B4-849A-53DCC64B7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8D5C33-34AF-8034-27FB-FF365EF7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4088DE-35F1-C088-866C-138E5B9E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메마른 땅을 종일 걸어가도</a:t>
            </a:r>
            <a:br>
              <a:rPr lang="ko-KR" altLang="en-US" dirty="0"/>
            </a:br>
            <a:r>
              <a:rPr lang="ko-KR" altLang="en-US" dirty="0"/>
              <a:t>나 피곤치 아니하며</a:t>
            </a:r>
          </a:p>
        </p:txBody>
      </p:sp>
    </p:spTree>
    <p:extLst>
      <p:ext uri="{BB962C8B-B14F-4D97-AF65-F5344CB8AC3E}">
        <p14:creationId xmlns:p14="http://schemas.microsoft.com/office/powerpoint/2010/main" val="77433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9A0F5-1B07-F666-A118-94AB894C0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370CE4-6D08-64CB-C2F5-05CE1F05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C7A3BE-C737-6A3A-FEB2-53F9BDD8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저 위험한 곳 내가 이를 때면</a:t>
            </a:r>
            <a:br>
              <a:rPr lang="ko-KR" altLang="en-US" dirty="0"/>
            </a:br>
            <a:r>
              <a:rPr lang="ko-KR" altLang="en-US" dirty="0"/>
              <a:t>큰 바위에 숨기시고 주 손으로 덮으시네</a:t>
            </a:r>
          </a:p>
        </p:txBody>
      </p:sp>
    </p:spTree>
    <p:extLst>
      <p:ext uri="{BB962C8B-B14F-4D97-AF65-F5344CB8AC3E}">
        <p14:creationId xmlns:p14="http://schemas.microsoft.com/office/powerpoint/2010/main" val="334465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77DFA0-ECFF-D7DF-371B-406A7E81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AD3EB4-FEB2-745B-9829-440C8FBD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측량 못 할 은혜로 채우시며</a:t>
            </a:r>
            <a:br>
              <a:rPr lang="ko-KR" altLang="en-US" dirty="0"/>
            </a:br>
            <a:r>
              <a:rPr lang="ko-KR" altLang="en-US" dirty="0"/>
              <a:t>늘 성령의 감화주사</a:t>
            </a:r>
          </a:p>
        </p:txBody>
      </p:sp>
    </p:spTree>
    <p:extLst>
      <p:ext uri="{BB962C8B-B14F-4D97-AF65-F5344CB8AC3E}">
        <p14:creationId xmlns:p14="http://schemas.microsoft.com/office/powerpoint/2010/main" val="90959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성자의 귀한 몸 날 위하여</a:t>
            </a:r>
            <a:br>
              <a:rPr lang="ko-KR" altLang="en-US" dirty="0"/>
            </a:br>
            <a:r>
              <a:rPr lang="ko-KR" altLang="en-US" dirty="0"/>
              <a:t>버리신 그 사랑 고마워라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30B4E2-D04F-CDC4-47B0-EC7E5BBD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D355B6-1BAB-4946-8108-4A28D743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큰 기쁨 중 주님을 </a:t>
            </a:r>
            <a:r>
              <a:rPr lang="ko-KR" altLang="en-US" dirty="0" err="1"/>
              <a:t>찬양토록</a:t>
            </a:r>
            <a:br>
              <a:rPr lang="ko-KR" altLang="en-US" dirty="0"/>
            </a:br>
            <a:r>
              <a:rPr lang="ko-KR" altLang="en-US" dirty="0"/>
              <a:t>내 믿음을 도우시네</a:t>
            </a:r>
          </a:p>
        </p:txBody>
      </p:sp>
    </p:spTree>
    <p:extLst>
      <p:ext uri="{BB962C8B-B14F-4D97-AF65-F5344CB8AC3E}">
        <p14:creationId xmlns:p14="http://schemas.microsoft.com/office/powerpoint/2010/main" val="68205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6748F-D142-4C87-329C-2C21805B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CF946D-DFF6-53AE-7C09-96FCD00B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B1F147-22DC-0FC9-E936-DD703147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메마른 땅을 종일 걸어가도</a:t>
            </a:r>
            <a:br>
              <a:rPr lang="ko-KR" altLang="en-US" dirty="0"/>
            </a:br>
            <a:r>
              <a:rPr lang="ko-KR" altLang="en-US" dirty="0"/>
              <a:t>나 피곤치 아니하며</a:t>
            </a:r>
          </a:p>
        </p:txBody>
      </p:sp>
    </p:spTree>
    <p:extLst>
      <p:ext uri="{BB962C8B-B14F-4D97-AF65-F5344CB8AC3E}">
        <p14:creationId xmlns:p14="http://schemas.microsoft.com/office/powerpoint/2010/main" val="1474195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0047E-358B-715D-A42D-08B642167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A3E2FF-1CAC-98AD-BAA1-1F909605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EB530D-F1C9-4821-2F14-BFA7698F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저 위험한 곳 내가 이를 때면</a:t>
            </a:r>
            <a:br>
              <a:rPr lang="ko-KR" altLang="en-US" dirty="0"/>
            </a:br>
            <a:r>
              <a:rPr lang="ko-KR" altLang="en-US" dirty="0"/>
              <a:t>큰 바위에 숨기시고 주 손으로 덮으시네</a:t>
            </a:r>
          </a:p>
        </p:txBody>
      </p:sp>
    </p:spTree>
    <p:extLst>
      <p:ext uri="{BB962C8B-B14F-4D97-AF65-F5344CB8AC3E}">
        <p14:creationId xmlns:p14="http://schemas.microsoft.com/office/powerpoint/2010/main" val="1176555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4D59A5-54AB-4283-4A16-6C404F943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96A02A-7CE1-680D-85D6-AEFA94DA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 예수님 공중에 임하실 때</a:t>
            </a:r>
            <a:br>
              <a:rPr lang="ko-KR" altLang="en-US" dirty="0"/>
            </a:br>
            <a:r>
              <a:rPr lang="ko-KR" altLang="en-US" dirty="0"/>
              <a:t>나 일어나 맞이하리</a:t>
            </a:r>
          </a:p>
        </p:txBody>
      </p:sp>
    </p:spTree>
    <p:extLst>
      <p:ext uri="{BB962C8B-B14F-4D97-AF65-F5344CB8AC3E}">
        <p14:creationId xmlns:p14="http://schemas.microsoft.com/office/powerpoint/2010/main" val="3229820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37E84-97E7-DA25-2531-3AD2B4211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670C27-C2B3-A2F2-DE68-DA21F5CF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BC7C67-1B7F-65FD-B569-1B6B8FAC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그 구원의 은총을 노래하리</a:t>
            </a:r>
            <a:br>
              <a:rPr lang="ko-KR" altLang="en-US" dirty="0"/>
            </a:br>
            <a:r>
              <a:rPr lang="ko-KR" altLang="en-US" dirty="0"/>
              <a:t>저 천군과 천사 함께</a:t>
            </a:r>
          </a:p>
        </p:txBody>
      </p:sp>
    </p:spTree>
    <p:extLst>
      <p:ext uri="{BB962C8B-B14F-4D97-AF65-F5344CB8AC3E}">
        <p14:creationId xmlns:p14="http://schemas.microsoft.com/office/powerpoint/2010/main" val="114135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C9F7D0D-CA17-1324-359A-771FF807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314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내 구주 예수를 더욱 사랑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86EC3EB-89FD-5E4A-E685-0A51D890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7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AA361B-5790-6868-C0F4-FA941AA1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245876-4A12-90C8-3F48-D8868996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내 구주 예수를 더욱 사랑</a:t>
            </a:r>
            <a:br>
              <a:rPr lang="ko-KR" altLang="en-US" dirty="0"/>
            </a:br>
            <a:r>
              <a:rPr lang="ko-KR" altLang="en-US" dirty="0"/>
              <a:t>엎드려 비는 말 </a:t>
            </a:r>
            <a:r>
              <a:rPr lang="ko-KR" altLang="en-US" dirty="0" err="1"/>
              <a:t>들으소서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4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03BA4C-583D-E314-A1ED-71DEA8FB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7C8BFD-1D46-97BA-05FD-DDD75A06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진정 소원이 내 구주 예수를</a:t>
            </a:r>
            <a:br>
              <a:rPr lang="ko-KR" altLang="en-US" dirty="0"/>
            </a:br>
            <a:r>
              <a:rPr lang="ko-KR" altLang="en-US" dirty="0"/>
              <a:t>더욱 사랑 더욱 사랑</a:t>
            </a:r>
          </a:p>
        </p:txBody>
      </p:sp>
    </p:spTree>
    <p:extLst>
      <p:ext uri="{BB962C8B-B14F-4D97-AF65-F5344CB8AC3E}">
        <p14:creationId xmlns:p14="http://schemas.microsoft.com/office/powerpoint/2010/main" val="197561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6BD72F-2067-0F5A-1DC7-5DB6928A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0AA5E7-911E-A07E-06B7-5FE04AAB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이전엔 세상 낙 기뻤어도</a:t>
            </a:r>
            <a:br>
              <a:rPr lang="ko-KR" altLang="en-US" dirty="0"/>
            </a:br>
            <a:r>
              <a:rPr lang="ko-KR" altLang="en-US" dirty="0"/>
              <a:t>지금 내 기쁨은 오직 예수</a:t>
            </a:r>
          </a:p>
        </p:txBody>
      </p:sp>
    </p:spTree>
    <p:extLst>
      <p:ext uri="{BB962C8B-B14F-4D97-AF65-F5344CB8AC3E}">
        <p14:creationId xmlns:p14="http://schemas.microsoft.com/office/powerpoint/2010/main" val="1357259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CA8E40-44ED-4851-A1ED-6926AA98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168826-0DE5-5039-1E3A-E159128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다만 내 비는 말 내 구주 예수를</a:t>
            </a:r>
            <a:br>
              <a:rPr lang="ko-KR" altLang="en-US" dirty="0"/>
            </a:br>
            <a:r>
              <a:rPr lang="ko-KR" altLang="en-US" dirty="0"/>
              <a:t>더욱 사랑 더욱 사랑</a:t>
            </a:r>
          </a:p>
        </p:txBody>
      </p:sp>
    </p:spTree>
    <p:extLst>
      <p:ext uri="{BB962C8B-B14F-4D97-AF65-F5344CB8AC3E}">
        <p14:creationId xmlns:p14="http://schemas.microsoft.com/office/powerpoint/2010/main" val="358343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8D23BE-E743-2985-FC40-9843579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84E636-7870-77E0-59A6-5D16666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내 머리 숙여서 주님께 비는 말</a:t>
            </a:r>
            <a:br>
              <a:rPr lang="ko-KR" altLang="en-US" dirty="0"/>
            </a:br>
            <a:r>
              <a:rPr lang="ko-KR" altLang="en-US" dirty="0"/>
              <a:t>나 무엇 주님께 </a:t>
            </a:r>
            <a:r>
              <a:rPr lang="ko-KR" altLang="en-US" dirty="0" err="1"/>
              <a:t>바치리까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7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971846-5384-5647-331B-56E658E5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ADDB5A-4CC4-A0FC-E30C-640C7F16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세상 떠날 때 찬양하고</a:t>
            </a:r>
            <a:br>
              <a:rPr lang="ko-KR" altLang="en-US" dirty="0"/>
            </a:br>
            <a:r>
              <a:rPr lang="ko-KR" altLang="en-US" dirty="0"/>
              <a:t>숨질 때 하는 말 </a:t>
            </a:r>
            <a:r>
              <a:rPr lang="ko-KR" altLang="en-US" dirty="0" err="1"/>
              <a:t>이것일세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083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3449A-3E66-376B-71E0-B112C523A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97595E-5BF4-9FDE-835A-F97434CA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FF0DEF-FB4F-EA66-C487-DAF05575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다만 내 비는 말 내 구주 예수를</a:t>
            </a:r>
            <a:br>
              <a:rPr lang="ko-KR" altLang="en-US" dirty="0"/>
            </a:br>
            <a:r>
              <a:rPr lang="ko-KR" altLang="en-US" dirty="0"/>
              <a:t>더욱 사랑 더욱 사랑 아멘</a:t>
            </a:r>
          </a:p>
        </p:txBody>
      </p:sp>
    </p:spTree>
    <p:extLst>
      <p:ext uri="{BB962C8B-B14F-4D97-AF65-F5344CB8AC3E}">
        <p14:creationId xmlns:p14="http://schemas.microsoft.com/office/powerpoint/2010/main" val="32648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지금도 날 위해 간구하심</a:t>
            </a:r>
            <a:br>
              <a:rPr lang="ko-KR" altLang="en-US" dirty="0"/>
            </a:br>
            <a:r>
              <a:rPr lang="ko-KR" altLang="en-US" dirty="0"/>
              <a:t>이 옅은 믿음이 </a:t>
            </a:r>
            <a:r>
              <a:rPr lang="ko-KR" altLang="en-US" dirty="0" err="1"/>
              <a:t>아옵나니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50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주님의 참 사랑 고맙고 놀라워</a:t>
            </a:r>
            <a:br>
              <a:rPr lang="ko-KR" altLang="en-US" dirty="0"/>
            </a:br>
            <a:r>
              <a:rPr lang="ko-KR" altLang="en-US" dirty="0"/>
              <a:t>찬송과 기도를 쉬지 않네</a:t>
            </a:r>
          </a:p>
        </p:txBody>
      </p:sp>
    </p:spTree>
    <p:extLst>
      <p:ext uri="{BB962C8B-B14F-4D97-AF65-F5344CB8AC3E}">
        <p14:creationId xmlns:p14="http://schemas.microsoft.com/office/powerpoint/2010/main" val="2984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440B49-A7A7-E4B1-514A-CB675EE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633D91-EF62-0422-4C3E-881CEBD5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주님의 십자가 나도 지고</a:t>
            </a:r>
            <a:br>
              <a:rPr lang="ko-KR" altLang="en-US" dirty="0"/>
            </a:br>
            <a:r>
              <a:rPr lang="ko-KR" altLang="en-US" dirty="0"/>
              <a:t>신실한 믿음과 마음으로</a:t>
            </a:r>
          </a:p>
        </p:txBody>
      </p:sp>
    </p:spTree>
    <p:extLst>
      <p:ext uri="{BB962C8B-B14F-4D97-AF65-F5344CB8AC3E}">
        <p14:creationId xmlns:p14="http://schemas.microsoft.com/office/powerpoint/2010/main" val="292464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1B0443-D633-43C6-BF37-38D4DC47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0609EE-1F1C-268D-F112-B6F0D35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형제의 사랑과 친절한 위로를</a:t>
            </a:r>
            <a:br>
              <a:rPr lang="ko-KR" altLang="en-US" dirty="0"/>
            </a:br>
            <a:r>
              <a:rPr lang="ko-KR" altLang="en-US" dirty="0" err="1"/>
              <a:t>뉘게나</a:t>
            </a:r>
            <a:r>
              <a:rPr lang="ko-KR" altLang="en-US" dirty="0"/>
              <a:t> 베풀게 </a:t>
            </a:r>
            <a:r>
              <a:rPr lang="ko-KR" altLang="en-US" dirty="0" err="1"/>
              <a:t>하옵소서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5EFE41-F20C-D5BF-5292-93E341F3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2EB8C6-0998-121A-7A5B-2948274B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err="1"/>
              <a:t>만가지</a:t>
            </a:r>
            <a:r>
              <a:rPr lang="ko-KR" altLang="en-US" dirty="0"/>
              <a:t> 은혜를 받았으니</a:t>
            </a:r>
            <a:br>
              <a:rPr lang="ko-KR" altLang="en-US" dirty="0"/>
            </a:br>
            <a:r>
              <a:rPr lang="ko-KR" altLang="en-US" dirty="0"/>
              <a:t>내 평생 슬프나 즐거우나</a:t>
            </a:r>
          </a:p>
        </p:txBody>
      </p:sp>
    </p:spTree>
    <p:extLst>
      <p:ext uri="{BB962C8B-B14F-4D97-AF65-F5344CB8AC3E}">
        <p14:creationId xmlns:p14="http://schemas.microsoft.com/office/powerpoint/2010/main" val="212403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726B05-1187-07F1-90C9-F0EF994A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B8D506-A652-6AA9-983E-7E278E95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이 몸을 온전히 주님께 바쳐서</a:t>
            </a:r>
            <a:br>
              <a:rPr lang="ko-KR" altLang="en-US" dirty="0"/>
            </a:br>
            <a:r>
              <a:rPr lang="ko-KR" altLang="en-US" dirty="0"/>
              <a:t>주님만 위하여 늘 살겠네 아멘</a:t>
            </a:r>
          </a:p>
        </p:txBody>
      </p:sp>
    </p:spTree>
    <p:extLst>
      <p:ext uri="{BB962C8B-B14F-4D97-AF65-F5344CB8AC3E}">
        <p14:creationId xmlns:p14="http://schemas.microsoft.com/office/powerpoint/2010/main" val="159914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22637</TotalTime>
  <Words>296</Words>
  <Application>Microsoft Office PowerPoint</Application>
  <PresentationFormat>와이드스크린</PresentationFormat>
  <Paragraphs>32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Pretendard</vt:lpstr>
      <vt:lpstr>Pretendard SemiBold</vt:lpstr>
      <vt:lpstr>맑은 고딕</vt:lpstr>
      <vt:lpstr>Arial</vt:lpstr>
      <vt:lpstr>Calibri</vt:lpstr>
      <vt:lpstr>Office 테마</vt:lpstr>
      <vt:lpstr>216장 성자의 귀한몸</vt:lpstr>
      <vt:lpstr>성자의 귀한 몸 날 위하여 버리신 그 사랑 고마워라</vt:lpstr>
      <vt:lpstr>내 머리 숙여서 주님께 비는 말 나 무엇 주님께 바치리까</vt:lpstr>
      <vt:lpstr>지금도 날 위해 간구하심 이 옅은 믿음이 아옵나니</vt:lpstr>
      <vt:lpstr>주님의 참 사랑 고맙고 놀라워 찬송과 기도를 쉬지 않네</vt:lpstr>
      <vt:lpstr>주님의 십자가 나도 지고 신실한 믿음과 마음으로</vt:lpstr>
      <vt:lpstr>형제의 사랑과 친절한 위로를 뉘게나 베풀게 하옵소서</vt:lpstr>
      <vt:lpstr>만가지 은혜를 받았으니 내 평생 슬프나 즐거우나</vt:lpstr>
      <vt:lpstr>이 몸을 온전히 주님께 바쳐서 주님만 위하여 늘 살겠네 아멘</vt:lpstr>
      <vt:lpstr>391장 오 놀라운 구세주</vt:lpstr>
      <vt:lpstr>오 놀라운 구세주 예수 내 주 참 능력의 주시로다</vt:lpstr>
      <vt:lpstr>큰 바위 밑 샘솟는 그곳으로 내 영혼을 숨기시네</vt:lpstr>
      <vt:lpstr>메마른 땅을 종일 걸어가도 나 피곤치 아니하며</vt:lpstr>
      <vt:lpstr>저 위험한 곳 내가 이를 때면 큰 바위에 숨기시고 주 손으로 덮으시네</vt:lpstr>
      <vt:lpstr>오 놀라운 구세주 예수 내 주 내 모든 짐 벗기시네</vt:lpstr>
      <vt:lpstr>죄악에서 날 끌어 올리시며 또 나에게 힘주시네</vt:lpstr>
      <vt:lpstr>메마른 땅을 종일 걸어가도 나 피곤치 아니하며</vt:lpstr>
      <vt:lpstr>저 위험한 곳 내가 이를 때면 큰 바위에 숨기시고 주 손으로 덮으시네</vt:lpstr>
      <vt:lpstr>측량 못 할 은혜로 채우시며 늘 성령의 감화주사</vt:lpstr>
      <vt:lpstr>큰 기쁨 중 주님을 찬양토록 내 믿음을 도우시네</vt:lpstr>
      <vt:lpstr>메마른 땅을 종일 걸어가도 나 피곤치 아니하며</vt:lpstr>
      <vt:lpstr>저 위험한 곳 내가 이를 때면 큰 바위에 숨기시고 주 손으로 덮으시네</vt:lpstr>
      <vt:lpstr>주 예수님 공중에 임하실 때 나 일어나 맞이하리</vt:lpstr>
      <vt:lpstr>그 구원의 은총을 노래하리 저 천군과 천사 함께</vt:lpstr>
      <vt:lpstr>314장 내 구주 예수를 더욱 사랑</vt:lpstr>
      <vt:lpstr>내 구주 예수를 더욱 사랑 엎드려 비는 말 들으소서</vt:lpstr>
      <vt:lpstr>내 진정 소원이 내 구주 예수를 더욱 사랑 더욱 사랑</vt:lpstr>
      <vt:lpstr>이전엔 세상 낙 기뻤어도 지금 내 기쁨은 오직 예수</vt:lpstr>
      <vt:lpstr>다만 내 비는 말 내 구주 예수를 더욱 사랑 더욱 사랑</vt:lpstr>
      <vt:lpstr>이 세상 떠날 때 찬양하고 숨질 때 하는 말 이것일세</vt:lpstr>
      <vt:lpstr>다만 내 비는 말 내 구주 예수를 더욱 사랑 더욱 사랑 아멘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206</cp:revision>
  <dcterms:created xsi:type="dcterms:W3CDTF">2024-04-23T11:31:35Z</dcterms:created>
  <dcterms:modified xsi:type="dcterms:W3CDTF">2025-03-19T02:54:41Z</dcterms:modified>
</cp:coreProperties>
</file>