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3"/>
  </p:notesMasterIdLst>
  <p:sldIdLst>
    <p:sldId id="649" r:id="rId2"/>
    <p:sldId id="650" r:id="rId3"/>
    <p:sldId id="651" r:id="rId4"/>
    <p:sldId id="652" r:id="rId5"/>
    <p:sldId id="653" r:id="rId6"/>
    <p:sldId id="654" r:id="rId7"/>
    <p:sldId id="655" r:id="rId8"/>
    <p:sldId id="656" r:id="rId9"/>
    <p:sldId id="657" r:id="rId10"/>
    <p:sldId id="658" r:id="rId11"/>
    <p:sldId id="659" r:id="rId12"/>
    <p:sldId id="660" r:id="rId13"/>
    <p:sldId id="661" r:id="rId14"/>
    <p:sldId id="662" r:id="rId15"/>
    <p:sldId id="663" r:id="rId16"/>
    <p:sldId id="664" r:id="rId17"/>
    <p:sldId id="665" r:id="rId18"/>
    <p:sldId id="666" r:id="rId19"/>
    <p:sldId id="667" r:id="rId20"/>
    <p:sldId id="668" r:id="rId21"/>
    <p:sldId id="669" r:id="rId22"/>
    <p:sldId id="670" r:id="rId23"/>
    <p:sldId id="671" r:id="rId24"/>
    <p:sldId id="672" r:id="rId25"/>
    <p:sldId id="673" r:id="rId26"/>
    <p:sldId id="674" r:id="rId27"/>
    <p:sldId id="675" r:id="rId28"/>
    <p:sldId id="676" r:id="rId29"/>
    <p:sldId id="677" r:id="rId30"/>
    <p:sldId id="678" r:id="rId31"/>
    <p:sldId id="679" r:id="rId32"/>
    <p:sldId id="680" r:id="rId33"/>
    <p:sldId id="682" r:id="rId34"/>
    <p:sldId id="683" r:id="rId35"/>
    <p:sldId id="684" r:id="rId36"/>
    <p:sldId id="685" r:id="rId37"/>
    <p:sldId id="686" r:id="rId38"/>
    <p:sldId id="687" r:id="rId39"/>
    <p:sldId id="688" r:id="rId40"/>
    <p:sldId id="689" r:id="rId41"/>
    <p:sldId id="690" r:id="rId42"/>
    <p:sldId id="691" r:id="rId43"/>
    <p:sldId id="692" r:id="rId44"/>
    <p:sldId id="693" r:id="rId45"/>
    <p:sldId id="694" r:id="rId46"/>
    <p:sldId id="695" r:id="rId47"/>
    <p:sldId id="696" r:id="rId48"/>
    <p:sldId id="698" r:id="rId49"/>
    <p:sldId id="699" r:id="rId50"/>
    <p:sldId id="702" r:id="rId51"/>
    <p:sldId id="700" r:id="rId52"/>
    <p:sldId id="703" r:id="rId53"/>
    <p:sldId id="701" r:id="rId54"/>
    <p:sldId id="704" r:id="rId55"/>
    <p:sldId id="705" r:id="rId56"/>
    <p:sldId id="706" r:id="rId57"/>
    <p:sldId id="707" r:id="rId58"/>
    <p:sldId id="708" r:id="rId59"/>
    <p:sldId id="709" r:id="rId60"/>
    <p:sldId id="710" r:id="rId61"/>
    <p:sldId id="711" r:id="rId62"/>
    <p:sldId id="712" r:id="rId63"/>
    <p:sldId id="713" r:id="rId64"/>
    <p:sldId id="714" r:id="rId65"/>
    <p:sldId id="715" r:id="rId66"/>
    <p:sldId id="716" r:id="rId67"/>
    <p:sldId id="717" r:id="rId68"/>
    <p:sldId id="718" r:id="rId69"/>
    <p:sldId id="719" r:id="rId70"/>
    <p:sldId id="720" r:id="rId71"/>
    <p:sldId id="721" r:id="rId72"/>
    <p:sldId id="722" r:id="rId73"/>
    <p:sldId id="723" r:id="rId74"/>
    <p:sldId id="724" r:id="rId75"/>
    <p:sldId id="725" r:id="rId76"/>
    <p:sldId id="726" r:id="rId77"/>
    <p:sldId id="727" r:id="rId78"/>
    <p:sldId id="728" r:id="rId79"/>
    <p:sldId id="729" r:id="rId80"/>
    <p:sldId id="730" r:id="rId81"/>
    <p:sldId id="731" r:id="rId82"/>
    <p:sldId id="732" r:id="rId83"/>
    <p:sldId id="733" r:id="rId84"/>
    <p:sldId id="734" r:id="rId85"/>
    <p:sldId id="735" r:id="rId86"/>
    <p:sldId id="736" r:id="rId87"/>
    <p:sldId id="737" r:id="rId88"/>
    <p:sldId id="738" r:id="rId89"/>
    <p:sldId id="739" r:id="rId90"/>
    <p:sldId id="740" r:id="rId91"/>
    <p:sldId id="741" r:id="rId9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2F9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D3EEA30-B35D-4314-919A-41DF613B3DC4}" v="40" dt="2025-03-19T02:52:39.9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74" autoAdjust="0"/>
    <p:restoredTop sz="86410" autoAdjust="0"/>
  </p:normalViewPr>
  <p:slideViewPr>
    <p:cSldViewPr snapToGrid="0" snapToObjects="1">
      <p:cViewPr>
        <p:scale>
          <a:sx n="66" d="100"/>
          <a:sy n="66" d="100"/>
        </p:scale>
        <p:origin x="-2238" y="-81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87" d="100"/>
          <a:sy n="87" d="100"/>
        </p:scale>
        <p:origin x="38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viewProps" Target="view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notesMaster" Target="notesMasters/notesMaster1.xml"/><Relationship Id="rId98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D30DA1-422E-4DC3-B002-EA99EE30A3DF}" type="datetimeFigureOut">
              <a:rPr lang="en-US" smtClean="0"/>
              <a:t>3/21/2025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1D0B87-5031-417A-9677-6987F1255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1297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1D0B87-5031-417A-9677-6987F1255B3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0401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1D0B87-5031-417A-9677-6987F1255B35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0401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1D0B87-5031-417A-9677-6987F1255B35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0401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1D0B87-5031-417A-9677-6987F1255B35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0401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1D0B87-5031-417A-9677-6987F1255B35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0401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1D0B87-5031-417A-9677-6987F1255B35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0401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2CCC623F-252B-2F43-B29C-49C6646E2952}"/>
              </a:ext>
            </a:extLst>
          </p:cNvPr>
          <p:cNvSpPr/>
          <p:nvPr userDrawn="1"/>
        </p:nvSpPr>
        <p:spPr>
          <a:xfrm>
            <a:off x="0" y="0"/>
            <a:ext cx="12192000" cy="1806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="" xmlns:a16="http://schemas.microsoft.com/office/drawing/2014/main" id="{434CA232-F639-D84C-8A69-DA8661D5B8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"/>
            <a:ext cx="12192000" cy="1325879"/>
          </a:xfrm>
        </p:spPr>
        <p:txBody>
          <a:bodyPr anchor="b">
            <a:normAutofit/>
          </a:bodyPr>
          <a:lstStyle>
            <a:lvl1pPr marL="0" algn="ctr" defTabSz="914400" rtl="0" eaLnBrk="1" latinLnBrk="1" hangingPunct="1">
              <a:defRPr lang="ko-KR" altLang="en-US" sz="5000" b="1" kern="1200" dirty="0">
                <a:ln w="9525">
                  <a:noFill/>
                </a:ln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r>
              <a:rPr kumimoji="1"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4AC308F7-0305-4649-8CCE-E8F2415A4B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433F8266-EB86-FE44-85B6-6DCF7FDB0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190A8-49E4-B14B-A3B4-071AC56CCA8F}" type="datetimeFigureOut">
              <a:rPr kumimoji="1" lang="ko-KR" altLang="en-US" smtClean="0"/>
              <a:t>2025-03-21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6863342D-BA67-F94A-9483-F4BE71445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20BDA5A5-D977-D345-AC11-A88F1DE1F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13A51-FEDD-F148-A32B-564A20A4182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5218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818B356F-2222-C048-8D76-51A5DA3C4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6F5C470E-9107-2443-AC9A-42780F9D5F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4FEB19CC-EDD4-7D43-B89B-28DCC2E6A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190A8-49E4-B14B-A3B4-071AC56CCA8F}" type="datetimeFigureOut">
              <a:rPr kumimoji="1" lang="ko-KR" altLang="en-US" smtClean="0"/>
              <a:t>2025-03-21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CB8FF285-0E0D-0443-824C-C94E06B29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68777072-C764-A14E-A87A-63D76AA25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13A51-FEDD-F148-A32B-564A20A4182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4087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45532BEB-9E76-684B-94B6-3EDC1D06DB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E8B261F0-4F58-AE4F-9379-D8E5E0DF5B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D5BB1600-1EFC-7747-9C17-D37557AEB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190A8-49E4-B14B-A3B4-071AC56CCA8F}" type="datetimeFigureOut">
              <a:rPr kumimoji="1" lang="ko-KR" altLang="en-US" smtClean="0"/>
              <a:t>2025-03-21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A9842300-1207-734B-AE77-E7FDD1CC8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29545CF6-8602-224C-88F6-9EB247DC0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13A51-FEDD-F148-A32B-564A20A4182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54102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5735D6D8-B76C-B04A-8DA5-E6325E89C8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5081DD88-5EF2-3044-AD5D-463303098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190A8-49E4-B14B-A3B4-071AC56CCA8F}" type="datetimeFigureOut">
              <a:rPr kumimoji="1" lang="ko-KR" altLang="en-US" smtClean="0"/>
              <a:t>2025-03-21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80EBC83C-BD2C-BF4E-9F79-44E3DC308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A5D862E0-4E45-E242-800D-D5F444BCD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13A51-FEDD-F148-A32B-564A20A4182F}" type="slidenum">
              <a:rPr kumimoji="1" lang="ko-KR" altLang="en-US" smtClean="0"/>
              <a:t>‹#›</a:t>
            </a:fld>
            <a:endParaRPr kumimoji="1"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7A002C59-C29B-884E-8574-79F77887667B}"/>
              </a:ext>
            </a:extLst>
          </p:cNvPr>
          <p:cNvSpPr/>
          <p:nvPr userDrawn="1"/>
        </p:nvSpPr>
        <p:spPr>
          <a:xfrm>
            <a:off x="0" y="-9"/>
            <a:ext cx="12192000" cy="1806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="" xmlns:a16="http://schemas.microsoft.com/office/drawing/2014/main" id="{9AFBB8F3-B9F5-7A44-8E03-5FD05A8EC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806488"/>
          </a:xfrm>
        </p:spPr>
        <p:txBody>
          <a:bodyPr/>
          <a:lstStyle>
            <a:lvl1pPr algn="ctr">
              <a:defRPr lang="ko-KR" altLang="en-US" sz="4000" b="1" kern="1200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defRPr>
            </a:lvl1pPr>
          </a:lstStyle>
          <a:p>
            <a:r>
              <a:rPr kumimoji="1"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472035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1156A99D-2995-A840-B9E5-73C21F0AF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5C62E55A-2B4F-7E45-89D6-E3425A34AC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87D5011E-8487-624F-850E-CD39E0F99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190A8-49E4-B14B-A3B4-071AC56CCA8F}" type="datetimeFigureOut">
              <a:rPr kumimoji="1" lang="ko-KR" altLang="en-US" smtClean="0"/>
              <a:t>2025-03-21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C1B1B2B6-FBDA-FD43-84E3-030D744D7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20BE4CB1-BE96-2946-AF67-07FDA24B2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13A51-FEDD-F148-A32B-564A20A4182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02879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8680C32-68B9-5448-BA2D-71C30BD0C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CEF19E89-E414-C642-9EC0-BC58C3A004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0CF7B3CA-A2AE-D84E-8EEA-DB4E36205E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AB870CE0-7C55-F246-B6A7-EAF428579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190A8-49E4-B14B-A3B4-071AC56CCA8F}" type="datetimeFigureOut">
              <a:rPr kumimoji="1" lang="ko-KR" altLang="en-US" smtClean="0"/>
              <a:t>2025-03-21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9DD22B51-6319-254C-9381-3A8825D54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8AA0A723-77CC-0A45-8C10-B4D533975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13A51-FEDD-F148-A32B-564A20A4182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19011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AB588F06-A009-0E4B-98FE-F6D5A2C86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BDF35D31-356A-6949-825E-C7520FA431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C4D031CF-2E96-274B-B814-77D738D8FD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34844D06-3C73-894E-B141-08B2F928BD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DB86C06B-36BE-4D42-A84F-103E7122F1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54E1D697-E6B8-6A4B-B68A-BC8DE1BB6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190A8-49E4-B14B-A3B4-071AC56CCA8F}" type="datetimeFigureOut">
              <a:rPr kumimoji="1" lang="ko-KR" altLang="en-US" smtClean="0"/>
              <a:t>2025-03-21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66BE6D79-702A-2A45-9747-86A698FA4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FBDB5971-F2F0-5343-93E1-8D48555E9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13A51-FEDD-F148-A32B-564A20A4182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71585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31F04027-5A39-B245-BC1B-DF01E1102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CCD7CDD8-64E2-234B-8CB2-C3DED70D9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190A8-49E4-B14B-A3B4-071AC56CCA8F}" type="datetimeFigureOut">
              <a:rPr kumimoji="1" lang="ko-KR" altLang="en-US" smtClean="0"/>
              <a:t>2025-03-21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99DA83A2-210D-DA4F-B0E2-7FEB51C51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D32CE052-AD24-DD4C-BDF8-CAB72198C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13A51-FEDD-F148-A32B-564A20A4182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01004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94DF8A24-5695-9844-8E78-A7D358BAD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190A8-49E4-B14B-A3B4-071AC56CCA8F}" type="datetimeFigureOut">
              <a:rPr kumimoji="1" lang="ko-KR" altLang="en-US" smtClean="0"/>
              <a:t>2025-03-21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9326A38E-CB2D-284D-8A04-A0C30AD5A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9ADB4974-0385-3947-8A8E-F48200E0D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13A51-FEDD-F148-A32B-564A20A4182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96232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49C3F0D0-929B-6D4F-BC23-57A6C8FF8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34BE0195-ADCD-3348-AA93-FDC5319B59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82FA3C88-273F-BF47-96B8-89FA56BC99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83A1290D-F694-7049-B03B-BC6D7EC99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190A8-49E4-B14B-A3B4-071AC56CCA8F}" type="datetimeFigureOut">
              <a:rPr kumimoji="1" lang="ko-KR" altLang="en-US" smtClean="0"/>
              <a:t>2025-03-21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C4BC5B63-08AD-2241-B3CF-54580600E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68BF370D-32DE-4049-9667-466DB2CCB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13A51-FEDD-F148-A32B-564A20A4182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34515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DE34F248-8747-C148-A85A-3A50C32CC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724307CB-A172-CF45-A310-236C5E549A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8459B2A2-FC27-E643-8C88-6B32009ADF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0A69A724-30FF-C140-9F41-A4847275D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190A8-49E4-B14B-A3B4-071AC56CCA8F}" type="datetimeFigureOut">
              <a:rPr kumimoji="1" lang="ko-KR" altLang="en-US" smtClean="0"/>
              <a:t>2025-03-21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2879ECE2-A656-8540-AB2B-A2CF27A0B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3C21AE6E-87E0-054D-AA82-840A68643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13A51-FEDD-F148-A32B-564A20A4182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87935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E51DA448-CD88-7046-B2CE-341E8EE6D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0CEFB751-C8C6-4547-BF31-4EE3DE135E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AA1028D7-F6A6-FE4B-AC80-3820D0E39C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2190A8-49E4-B14B-A3B4-071AC56CCA8F}" type="datetimeFigureOut">
              <a:rPr kumimoji="1" lang="ko-KR" altLang="en-US" smtClean="0"/>
              <a:t>2025-03-21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2DE86EFC-F915-574F-9BB7-D70B98B3C9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8C931160-FD16-E746-B922-AC22F5F002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813A51-FEDD-F148-A32B-564A20A4182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52123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rtl="0" eaLnBrk="1" latinLnBrk="1" hangingPunct="1"/>
            <a:r>
              <a:rPr lang="ko-KR" altLang="en-US" dirty="0" smtClean="0"/>
              <a:t>빈 들에 마른 풀같이</a:t>
            </a:r>
            <a:endParaRPr lang="ko-KR" altLang="en-US" dirty="0"/>
          </a:p>
        </p:txBody>
      </p:sp>
      <p:sp>
        <p:nvSpPr>
          <p:cNvPr id="5" name="부제목 4">
            <a:extLst>
              <a:ext uri="{FF2B5EF4-FFF2-40B4-BE49-F238E27FC236}">
                <a16:creationId xmlns="" xmlns:a16="http://schemas.microsoft.com/office/drawing/2014/main" id="{214AD1CE-5114-2F5C-7CBE-E2DE93FECE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8247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="" xmlns:a16="http://schemas.microsoft.com/office/drawing/2014/main" id="{4E8C99CC-0F5D-478F-C3D4-9BEEE90C6E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="" xmlns:a16="http://schemas.microsoft.com/office/drawing/2014/main" id="{3C7F7CE0-1F5F-04CD-F64E-AEDB42987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3 </a:t>
            </a:r>
            <a:r>
              <a:rPr lang="ko-KR" altLang="en-US" dirty="0" smtClean="0"/>
              <a:t>철 따라 </a:t>
            </a:r>
            <a:r>
              <a:rPr lang="ko-KR" altLang="en-US" dirty="0" err="1" smtClean="0"/>
              <a:t>우로를</a:t>
            </a:r>
            <a:r>
              <a:rPr lang="ko-KR" altLang="en-US" dirty="0" smtClean="0"/>
              <a:t> </a:t>
            </a:r>
            <a:r>
              <a:rPr lang="ko-KR" altLang="en-US" dirty="0"/>
              <a:t>내려</a:t>
            </a:r>
            <a:br>
              <a:rPr lang="ko-KR" altLang="en-US" dirty="0"/>
            </a:br>
            <a:r>
              <a:rPr lang="ko-KR" altLang="en-US" dirty="0"/>
              <a:t>초목이 무성하니</a:t>
            </a:r>
          </a:p>
        </p:txBody>
      </p:sp>
    </p:spTree>
    <p:extLst>
      <p:ext uri="{BB962C8B-B14F-4D97-AF65-F5344CB8AC3E}">
        <p14:creationId xmlns:p14="http://schemas.microsoft.com/office/powerpoint/2010/main" val="6204143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="" xmlns:a16="http://schemas.microsoft.com/office/drawing/2014/main" id="{4E8C99CC-0F5D-478F-C3D4-9BEEE90C6E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="" xmlns:a16="http://schemas.microsoft.com/office/drawing/2014/main" id="{3C7F7CE0-1F5F-04CD-F64E-AEDB42987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갈급한 내 </a:t>
            </a:r>
            <a:r>
              <a:rPr lang="ko-KR" altLang="en-US" dirty="0" smtClean="0"/>
              <a:t>심령 위에</a:t>
            </a:r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dirty="0"/>
              <a:t>성령을 부으소서</a:t>
            </a:r>
          </a:p>
        </p:txBody>
      </p:sp>
    </p:spTree>
    <p:extLst>
      <p:ext uri="{BB962C8B-B14F-4D97-AF65-F5344CB8AC3E}">
        <p14:creationId xmlns:p14="http://schemas.microsoft.com/office/powerpoint/2010/main" val="20427172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="" xmlns:a16="http://schemas.microsoft.com/office/drawing/2014/main" id="{A66E8D5B-89F4-DC8C-3634-A79159EA5F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="" xmlns:a16="http://schemas.microsoft.com/office/drawing/2014/main" id="{19F28A2C-BB73-F57D-F8EC-EB137CA7B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가물어 메마른 땅에</a:t>
            </a:r>
            <a:br>
              <a:rPr lang="ko-KR" altLang="en-US" dirty="0"/>
            </a:br>
            <a:r>
              <a:rPr lang="ko-KR" altLang="en-US" dirty="0"/>
              <a:t>단비를 내리시듯</a:t>
            </a:r>
          </a:p>
        </p:txBody>
      </p:sp>
    </p:spTree>
    <p:extLst>
      <p:ext uri="{BB962C8B-B14F-4D97-AF65-F5344CB8AC3E}">
        <p14:creationId xmlns:p14="http://schemas.microsoft.com/office/powerpoint/2010/main" val="32922605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="" xmlns:a16="http://schemas.microsoft.com/office/drawing/2014/main" id="{4E8C99CC-0F5D-478F-C3D4-9BEEE90C6E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="" xmlns:a16="http://schemas.microsoft.com/office/drawing/2014/main" id="{3C7F7CE0-1F5F-04CD-F64E-AEDB42987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성령의 단비를 부어</a:t>
            </a:r>
            <a:br>
              <a:rPr lang="ko-KR" altLang="en-US" dirty="0"/>
            </a:br>
            <a:r>
              <a:rPr lang="ko-KR" altLang="en-US" dirty="0" err="1"/>
              <a:t>새생명</a:t>
            </a:r>
            <a:r>
              <a:rPr lang="ko-KR" altLang="en-US" dirty="0"/>
              <a:t> 주옵소서</a:t>
            </a:r>
          </a:p>
        </p:txBody>
      </p:sp>
    </p:spTree>
    <p:extLst>
      <p:ext uri="{BB962C8B-B14F-4D97-AF65-F5344CB8AC3E}">
        <p14:creationId xmlns:p14="http://schemas.microsoft.com/office/powerpoint/2010/main" val="28455888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 </a:t>
            </a:r>
            <a:r>
              <a:rPr lang="ko-KR" altLang="en-US" dirty="0"/>
              <a:t>참되신 사랑의 언약</a:t>
            </a:r>
            <a:br>
              <a:rPr lang="ko-KR" altLang="en-US" dirty="0"/>
            </a:br>
            <a:r>
              <a:rPr lang="ko-KR" altLang="en-US" dirty="0"/>
              <a:t>어길 수 </a:t>
            </a:r>
            <a:r>
              <a:rPr lang="ko-KR" altLang="en-US" dirty="0" err="1" smtClean="0"/>
              <a:t>있사오랴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941748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오늘에 흡족한 은혜</a:t>
            </a:r>
            <a:br>
              <a:rPr lang="ko-KR" altLang="en-US" dirty="0"/>
            </a:br>
            <a:r>
              <a:rPr lang="ko-KR" altLang="en-US" dirty="0"/>
              <a:t>주실 줄 </a:t>
            </a:r>
            <a:r>
              <a:rPr lang="ko-KR" altLang="en-US" dirty="0" smtClean="0"/>
              <a:t>믿습니다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385086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="" xmlns:a16="http://schemas.microsoft.com/office/drawing/2014/main" id="{A66E8D5B-89F4-DC8C-3634-A79159EA5F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="" xmlns:a16="http://schemas.microsoft.com/office/drawing/2014/main" id="{19F28A2C-BB73-F57D-F8EC-EB137CA7B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가물어 메마른 땅에</a:t>
            </a:r>
            <a:br>
              <a:rPr lang="ko-KR" altLang="en-US" dirty="0"/>
            </a:br>
            <a:r>
              <a:rPr lang="ko-KR" altLang="en-US" dirty="0"/>
              <a:t>단비를 내리시듯</a:t>
            </a:r>
          </a:p>
        </p:txBody>
      </p:sp>
    </p:spTree>
    <p:extLst>
      <p:ext uri="{BB962C8B-B14F-4D97-AF65-F5344CB8AC3E}">
        <p14:creationId xmlns:p14="http://schemas.microsoft.com/office/powerpoint/2010/main" val="12478803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="" xmlns:a16="http://schemas.microsoft.com/office/drawing/2014/main" id="{4E8C99CC-0F5D-478F-C3D4-9BEEE90C6E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="" xmlns:a16="http://schemas.microsoft.com/office/drawing/2014/main" id="{3C7F7CE0-1F5F-04CD-F64E-AEDB42987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성령의 단비를 부어</a:t>
            </a:r>
            <a:br>
              <a:rPr lang="ko-KR" altLang="en-US" dirty="0"/>
            </a:br>
            <a:r>
              <a:rPr lang="ko-KR" altLang="en-US" dirty="0" err="1"/>
              <a:t>새생명</a:t>
            </a:r>
            <a:r>
              <a:rPr lang="ko-KR" altLang="en-US" dirty="0"/>
              <a:t> 주옵소서</a:t>
            </a:r>
          </a:p>
        </p:txBody>
      </p:sp>
    </p:spTree>
    <p:extLst>
      <p:ext uri="{BB962C8B-B14F-4D97-AF65-F5344CB8AC3E}">
        <p14:creationId xmlns:p14="http://schemas.microsoft.com/office/powerpoint/2010/main" val="7548753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5000" dirty="0" smtClean="0">
                <a:latin typeface="Pretendard"/>
              </a:rPr>
              <a:t>누군가 널 위하여</a:t>
            </a:r>
            <a:endParaRPr lang="ko-KR" altLang="en-US" sz="5000" dirty="0">
              <a:latin typeface="Pretendard"/>
            </a:endParaRPr>
          </a:p>
        </p:txBody>
      </p:sp>
    </p:spTree>
    <p:extLst>
      <p:ext uri="{BB962C8B-B14F-4D97-AF65-F5344CB8AC3E}">
        <p14:creationId xmlns:p14="http://schemas.microsoft.com/office/powerpoint/2010/main" val="2162338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 </a:t>
            </a:r>
            <a:r>
              <a:rPr lang="ko-KR" altLang="en-US" dirty="0" smtClean="0"/>
              <a:t>마음이 지쳐서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기도 </a:t>
            </a:r>
            <a:r>
              <a:rPr lang="ko-KR" altLang="en-US" dirty="0"/>
              <a:t>할 수 없고</a:t>
            </a:r>
          </a:p>
        </p:txBody>
      </p:sp>
    </p:spTree>
    <p:extLst>
      <p:ext uri="{BB962C8B-B14F-4D97-AF65-F5344CB8AC3E}">
        <p14:creationId xmlns:p14="http://schemas.microsoft.com/office/powerpoint/2010/main" val="991836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="" xmlns:a16="http://schemas.microsoft.com/office/drawing/2014/main" id="{86CA270A-3B3F-DA4F-64ED-B2937CC3FA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="" xmlns:a16="http://schemas.microsoft.com/office/drawing/2014/main" id="{0F545314-7517-425A-EFA4-71368061F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en-US" altLang="ko-KR" dirty="0" smtClean="0"/>
              <a:t>1 </a:t>
            </a:r>
            <a:r>
              <a:rPr lang="ko-KR" altLang="en-US" dirty="0" smtClean="0"/>
              <a:t>빈들에 </a:t>
            </a:r>
            <a:r>
              <a:rPr lang="ko-KR" altLang="en-US" dirty="0"/>
              <a:t>마른 풀같이</a:t>
            </a:r>
            <a:br>
              <a:rPr lang="ko-KR" altLang="en-US" dirty="0"/>
            </a:br>
            <a:r>
              <a:rPr lang="ko-KR" altLang="en-US" dirty="0"/>
              <a:t>시들은 나의 영혼</a:t>
            </a:r>
          </a:p>
        </p:txBody>
      </p:sp>
    </p:spTree>
    <p:extLst>
      <p:ext uri="{BB962C8B-B14F-4D97-AF65-F5344CB8AC3E}">
        <p14:creationId xmlns:p14="http://schemas.microsoft.com/office/powerpoint/2010/main" val="1151931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눈물이 빗물처럼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흘러 내릴 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03924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주님은 우리 </a:t>
            </a:r>
            <a:r>
              <a:rPr lang="ko-KR" altLang="en-US" dirty="0" smtClean="0"/>
              <a:t>연약함을 아시고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사랑으로 </a:t>
            </a:r>
            <a:r>
              <a:rPr lang="ko-KR" altLang="en-US" dirty="0"/>
              <a:t>인도 하시네</a:t>
            </a:r>
          </a:p>
        </p:txBody>
      </p:sp>
    </p:spTree>
    <p:extLst>
      <p:ext uri="{BB962C8B-B14F-4D97-AF65-F5344CB8AC3E}">
        <p14:creationId xmlns:p14="http://schemas.microsoft.com/office/powerpoint/2010/main" val="1581309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누군가 널 </a:t>
            </a:r>
            <a:r>
              <a:rPr lang="ko-KR" altLang="en-US" dirty="0" smtClean="0"/>
              <a:t>위하여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누군가 기도하네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1187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내가 홀로 </a:t>
            </a:r>
            <a:r>
              <a:rPr lang="ko-KR" altLang="en-US" dirty="0" smtClean="0"/>
              <a:t>외로워서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마음이 무너질 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04979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누군가 </a:t>
            </a:r>
            <a:r>
              <a:rPr lang="ko-KR" altLang="en-US" dirty="0" smtClean="0"/>
              <a:t>널 위해 </a:t>
            </a:r>
            <a:r>
              <a:rPr lang="ko-KR" altLang="en-US" dirty="0"/>
              <a:t>기도하네</a:t>
            </a:r>
          </a:p>
        </p:txBody>
      </p:sp>
    </p:spTree>
    <p:extLst>
      <p:ext uri="{BB962C8B-B14F-4D97-AF65-F5344CB8AC3E}">
        <p14:creationId xmlns:p14="http://schemas.microsoft.com/office/powerpoint/2010/main" val="4292857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 </a:t>
            </a:r>
            <a:r>
              <a:rPr lang="ko-KR" altLang="en-US" dirty="0" smtClean="0"/>
              <a:t>당신이 지쳐서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찬송 할 </a:t>
            </a:r>
            <a:r>
              <a:rPr lang="ko-KR" altLang="en-US" dirty="0"/>
              <a:t>수 없고</a:t>
            </a:r>
          </a:p>
        </p:txBody>
      </p:sp>
    </p:spTree>
    <p:extLst>
      <p:ext uri="{BB962C8B-B14F-4D97-AF65-F5344CB8AC3E}">
        <p14:creationId xmlns:p14="http://schemas.microsoft.com/office/powerpoint/2010/main" val="3399912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눈물이 빗물처럼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흘러 </a:t>
            </a:r>
            <a:r>
              <a:rPr lang="ko-KR" altLang="en-US" dirty="0" err="1"/>
              <a:t>내릴때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9071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주님은 우리 </a:t>
            </a:r>
            <a:r>
              <a:rPr lang="ko-KR" altLang="en-US" dirty="0" smtClean="0"/>
              <a:t>상한 맘을 </a:t>
            </a:r>
            <a:r>
              <a:rPr lang="ko-KR" altLang="en-US" dirty="0"/>
              <a:t>아시고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사랑으로 </a:t>
            </a:r>
            <a:r>
              <a:rPr lang="ko-KR" altLang="en-US" dirty="0"/>
              <a:t>인도 하시네</a:t>
            </a:r>
          </a:p>
        </p:txBody>
      </p:sp>
    </p:spTree>
    <p:extLst>
      <p:ext uri="{BB962C8B-B14F-4D97-AF65-F5344CB8AC3E}">
        <p14:creationId xmlns:p14="http://schemas.microsoft.com/office/powerpoint/2010/main" val="1281796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누군가 널 </a:t>
            </a:r>
            <a:r>
              <a:rPr lang="ko-KR" altLang="en-US" dirty="0" smtClean="0"/>
              <a:t>위하여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누군가 기도하네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2402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내가 홀로 </a:t>
            </a:r>
            <a:r>
              <a:rPr lang="ko-KR" altLang="en-US" dirty="0" smtClean="0"/>
              <a:t>외로워서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마음이 무너질 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2171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="" xmlns:a16="http://schemas.microsoft.com/office/drawing/2014/main" id="{2A8D23BE-E743-2985-FC40-9843579954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="" xmlns:a16="http://schemas.microsoft.com/office/drawing/2014/main" id="{2284E636-7870-77E0-59A6-5D16666DB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주님의 약속한 성령</a:t>
            </a:r>
            <a:br>
              <a:rPr lang="ko-KR" altLang="en-US" dirty="0"/>
            </a:br>
            <a:r>
              <a:rPr lang="ko-KR" altLang="en-US" dirty="0"/>
              <a:t>간절히 기다리네</a:t>
            </a:r>
          </a:p>
        </p:txBody>
      </p:sp>
    </p:spTree>
    <p:extLst>
      <p:ext uri="{BB962C8B-B14F-4D97-AF65-F5344CB8AC3E}">
        <p14:creationId xmlns:p14="http://schemas.microsoft.com/office/powerpoint/2010/main" val="5577780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누군가 </a:t>
            </a:r>
            <a:r>
              <a:rPr lang="ko-KR" altLang="en-US" dirty="0" smtClean="0"/>
              <a:t>널 위해 </a:t>
            </a:r>
            <a:r>
              <a:rPr lang="ko-KR" altLang="en-US" dirty="0"/>
              <a:t>기도하네</a:t>
            </a:r>
          </a:p>
        </p:txBody>
      </p:sp>
    </p:spTree>
    <p:extLst>
      <p:ext uri="{BB962C8B-B14F-4D97-AF65-F5344CB8AC3E}">
        <p14:creationId xmlns:p14="http://schemas.microsoft.com/office/powerpoint/2010/main" val="132673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rtl="0" eaLnBrk="1" latinLnBrk="1" hangingPunct="1"/>
            <a:r>
              <a:rPr lang="ko-KR" altLang="en-US" dirty="0" smtClean="0"/>
              <a:t>내가 매일 기쁘게</a:t>
            </a:r>
            <a:endParaRPr lang="ko-KR" altLang="en-US" dirty="0"/>
          </a:p>
        </p:txBody>
      </p:sp>
      <p:sp>
        <p:nvSpPr>
          <p:cNvPr id="5" name="부제목 4">
            <a:extLst>
              <a:ext uri="{FF2B5EF4-FFF2-40B4-BE49-F238E27FC236}">
                <a16:creationId xmlns="" xmlns:a16="http://schemas.microsoft.com/office/drawing/2014/main" id="{214AD1CE-5114-2F5C-7CBE-E2DE93FECE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677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 </a:t>
            </a:r>
            <a:r>
              <a:rPr lang="ko-KR" altLang="en-US" dirty="0" smtClean="0"/>
              <a:t>내가 </a:t>
            </a:r>
            <a:r>
              <a:rPr lang="ko-KR" altLang="en-US" dirty="0"/>
              <a:t>매일 </a:t>
            </a:r>
            <a:r>
              <a:rPr lang="ko-KR" altLang="en-US" dirty="0" smtClean="0"/>
              <a:t>기쁘게 순례의 </a:t>
            </a:r>
            <a:r>
              <a:rPr lang="ko-KR" altLang="en-US" dirty="0"/>
              <a:t>길 </a:t>
            </a:r>
            <a:r>
              <a:rPr lang="ko-KR" altLang="en-US" dirty="0" smtClean="0"/>
              <a:t>행함은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주의 </a:t>
            </a:r>
            <a:r>
              <a:rPr lang="ko-KR" altLang="en-US" dirty="0"/>
              <a:t>팔이 나를 안보함이요</a:t>
            </a:r>
          </a:p>
        </p:txBody>
      </p:sp>
    </p:spTree>
    <p:extLst>
      <p:ext uri="{BB962C8B-B14F-4D97-AF65-F5344CB8AC3E}">
        <p14:creationId xmlns:p14="http://schemas.microsoft.com/office/powerpoint/2010/main" val="944806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내가 주의 큰 복을 받는 참된 비결은</a:t>
            </a:r>
            <a:br>
              <a:rPr lang="ko-KR" altLang="en-US" dirty="0"/>
            </a:br>
            <a:r>
              <a:rPr lang="ko-KR" altLang="en-US" dirty="0"/>
              <a:t>주의 영이 함께 함이라</a:t>
            </a:r>
          </a:p>
        </p:txBody>
      </p:sp>
    </p:spTree>
    <p:extLst>
      <p:ext uri="{BB962C8B-B14F-4D97-AF65-F5344CB8AC3E}">
        <p14:creationId xmlns:p14="http://schemas.microsoft.com/office/powerpoint/2010/main" val="1855919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성령이 계시네</a:t>
            </a:r>
            <a:br>
              <a:rPr lang="ko-KR" altLang="en-US" dirty="0"/>
            </a:br>
            <a:r>
              <a:rPr lang="ko-KR" altLang="en-US" dirty="0"/>
              <a:t>할렐루야 </a:t>
            </a:r>
            <a:r>
              <a:rPr lang="ko-KR" altLang="en-US" dirty="0" smtClean="0"/>
              <a:t>함께하시네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1211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좁은 길을 걸으며 밤낮 기뻐하는 것</a:t>
            </a:r>
            <a:br>
              <a:rPr lang="ko-KR" altLang="en-US" dirty="0"/>
            </a:br>
            <a:r>
              <a:rPr lang="ko-KR" altLang="en-US" dirty="0"/>
              <a:t>주의 영이 함께 </a:t>
            </a:r>
            <a:r>
              <a:rPr lang="ko-KR" altLang="en-US" dirty="0" smtClean="0"/>
              <a:t>함이라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52874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 </a:t>
            </a:r>
            <a:r>
              <a:rPr lang="ko-KR" altLang="en-US" dirty="0" smtClean="0"/>
              <a:t>전에 </a:t>
            </a:r>
            <a:r>
              <a:rPr lang="ko-KR" altLang="en-US" dirty="0"/>
              <a:t>죄에 빠져서 평안함이 없을 때</a:t>
            </a:r>
            <a:br>
              <a:rPr lang="ko-KR" altLang="en-US" dirty="0"/>
            </a:br>
            <a:r>
              <a:rPr lang="ko-KR" altLang="en-US" dirty="0"/>
              <a:t>예수 십자가의 공로 </a:t>
            </a:r>
            <a:r>
              <a:rPr lang="ko-KR" altLang="en-US" dirty="0" smtClean="0"/>
              <a:t>힘입어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51220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그 발 아래 엎드려 참된 평화 얻음은</a:t>
            </a:r>
            <a:br>
              <a:rPr lang="ko-KR" altLang="en-US" dirty="0"/>
            </a:br>
            <a:r>
              <a:rPr lang="ko-KR" altLang="en-US" dirty="0"/>
              <a:t>주의 영이 함께 함이라</a:t>
            </a:r>
          </a:p>
        </p:txBody>
      </p:sp>
    </p:spTree>
    <p:extLst>
      <p:ext uri="{BB962C8B-B14F-4D97-AF65-F5344CB8AC3E}">
        <p14:creationId xmlns:p14="http://schemas.microsoft.com/office/powerpoint/2010/main" val="1192015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성령이 계시네</a:t>
            </a:r>
            <a:br>
              <a:rPr lang="ko-KR" altLang="en-US" dirty="0"/>
            </a:br>
            <a:r>
              <a:rPr lang="ko-KR" altLang="en-US" dirty="0"/>
              <a:t>할렐루야 </a:t>
            </a:r>
            <a:r>
              <a:rPr lang="ko-KR" altLang="en-US" dirty="0" smtClean="0"/>
              <a:t>함께하시네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2624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좁은 길을 걸으며 밤낮 기뻐하는 것</a:t>
            </a:r>
            <a:br>
              <a:rPr lang="ko-KR" altLang="en-US" dirty="0"/>
            </a:br>
            <a:r>
              <a:rPr lang="ko-KR" altLang="en-US" dirty="0"/>
              <a:t>주의 영이 함께 </a:t>
            </a:r>
            <a:r>
              <a:rPr lang="ko-KR" altLang="en-US" dirty="0" smtClean="0"/>
              <a:t>함이라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5598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="" xmlns:a16="http://schemas.microsoft.com/office/drawing/2014/main" id="{A66E8D5B-89F4-DC8C-3634-A79159EA5F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="" xmlns:a16="http://schemas.microsoft.com/office/drawing/2014/main" id="{19F28A2C-BB73-F57D-F8EC-EB137CA7B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가물어 메마른 땅에</a:t>
            </a:r>
            <a:br>
              <a:rPr lang="ko-KR" altLang="en-US" dirty="0"/>
            </a:br>
            <a:r>
              <a:rPr lang="ko-KR" altLang="en-US" dirty="0"/>
              <a:t>단비를 내리시듯</a:t>
            </a:r>
          </a:p>
        </p:txBody>
      </p:sp>
    </p:spTree>
    <p:extLst>
      <p:ext uri="{BB962C8B-B14F-4D97-AF65-F5344CB8AC3E}">
        <p14:creationId xmlns:p14="http://schemas.microsoft.com/office/powerpoint/2010/main" val="3080509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 </a:t>
            </a:r>
            <a:r>
              <a:rPr lang="ko-KR" altLang="en-US" dirty="0"/>
              <a:t>나와 동행하시고 모든 염려 아시니</a:t>
            </a:r>
            <a:br>
              <a:rPr lang="ko-KR" altLang="en-US" dirty="0"/>
            </a:br>
            <a:r>
              <a:rPr lang="ko-KR" altLang="en-US" dirty="0"/>
              <a:t>나는 숲의 새와 같이 </a:t>
            </a:r>
            <a:r>
              <a:rPr lang="ko-KR" altLang="en-US" dirty="0" smtClean="0"/>
              <a:t>기쁘다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1493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내가 기쁜 맘으로 주의 뜻을 행함은</a:t>
            </a:r>
            <a:br>
              <a:rPr lang="ko-KR" altLang="en-US" dirty="0"/>
            </a:br>
            <a:r>
              <a:rPr lang="ko-KR" altLang="en-US" dirty="0"/>
              <a:t>주의 영이 함께 </a:t>
            </a:r>
            <a:r>
              <a:rPr lang="ko-KR" altLang="en-US" dirty="0" smtClean="0"/>
              <a:t>함이라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0688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성령이 계시네</a:t>
            </a:r>
            <a:br>
              <a:rPr lang="ko-KR" altLang="en-US" dirty="0"/>
            </a:br>
            <a:r>
              <a:rPr lang="ko-KR" altLang="en-US" dirty="0"/>
              <a:t>할렐루야 </a:t>
            </a:r>
            <a:r>
              <a:rPr lang="ko-KR" altLang="en-US" dirty="0" smtClean="0"/>
              <a:t>함께하시네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87552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좁은 길을 걸으며 밤낮 기뻐하는 것</a:t>
            </a:r>
            <a:br>
              <a:rPr lang="ko-KR" altLang="en-US" dirty="0"/>
            </a:br>
            <a:r>
              <a:rPr lang="ko-KR" altLang="en-US" dirty="0"/>
              <a:t>주의 영이 함께 </a:t>
            </a:r>
            <a:r>
              <a:rPr lang="ko-KR" altLang="en-US" dirty="0" smtClean="0"/>
              <a:t>함이라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6995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 </a:t>
            </a:r>
            <a:r>
              <a:rPr lang="ko-KR" altLang="en-US" dirty="0"/>
              <a:t>세상 모든 정욕과 나의 모든 </a:t>
            </a:r>
            <a:r>
              <a:rPr lang="ko-KR" altLang="en-US" dirty="0" smtClean="0"/>
              <a:t>정욕</a:t>
            </a:r>
            <a:r>
              <a:rPr lang="ko-KR" altLang="en-US" dirty="0" smtClean="0"/>
              <a:t>은</a:t>
            </a:r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dirty="0"/>
              <a:t>십자가에 이미 못을 </a:t>
            </a:r>
            <a:r>
              <a:rPr lang="ko-KR" altLang="en-US" dirty="0" smtClean="0"/>
              <a:t>박았네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69131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어둔 밤이 지나고 무거운 짐 벗으니</a:t>
            </a:r>
            <a:br>
              <a:rPr lang="ko-KR" altLang="en-US" dirty="0"/>
            </a:br>
            <a:r>
              <a:rPr lang="ko-KR" altLang="en-US" dirty="0"/>
              <a:t>주의 영이 함께 </a:t>
            </a:r>
            <a:r>
              <a:rPr lang="ko-KR" altLang="en-US" dirty="0" smtClean="0"/>
              <a:t>함이라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0009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성령이 계시네</a:t>
            </a:r>
            <a:br>
              <a:rPr lang="ko-KR" altLang="en-US" dirty="0"/>
            </a:br>
            <a:r>
              <a:rPr lang="ko-KR" altLang="en-US" dirty="0"/>
              <a:t>할렐루야 </a:t>
            </a:r>
            <a:r>
              <a:rPr lang="ko-KR" altLang="en-US" dirty="0" smtClean="0"/>
              <a:t>함께하시네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42131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좁은 길을 걸으며 밤낮 기뻐하는 것</a:t>
            </a:r>
            <a:br>
              <a:rPr lang="ko-KR" altLang="en-US" dirty="0"/>
            </a:br>
            <a:r>
              <a:rPr lang="ko-KR" altLang="en-US" dirty="0"/>
              <a:t>주의 영이 함께 </a:t>
            </a:r>
            <a:r>
              <a:rPr lang="ko-KR" altLang="en-US" dirty="0" smtClean="0"/>
              <a:t>함이라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1213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rtl="0" eaLnBrk="1" latinLnBrk="1" hangingPunct="1"/>
            <a:r>
              <a:rPr lang="ko-KR" altLang="en-US" dirty="0" smtClean="0"/>
              <a:t>정결한 맘 주시옵소서</a:t>
            </a:r>
            <a:endParaRPr lang="ko-KR" altLang="en-US" dirty="0"/>
          </a:p>
        </p:txBody>
      </p:sp>
      <p:sp>
        <p:nvSpPr>
          <p:cNvPr id="5" name="부제목 4">
            <a:extLst>
              <a:ext uri="{FF2B5EF4-FFF2-40B4-BE49-F238E27FC236}">
                <a16:creationId xmlns="" xmlns:a16="http://schemas.microsoft.com/office/drawing/2014/main" id="{214AD1CE-5114-2F5C-7CBE-E2DE93FECE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6377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정결한 마음 </a:t>
            </a:r>
            <a:r>
              <a:rPr lang="ko-KR" altLang="en-US" dirty="0" smtClean="0"/>
              <a:t>주시옵소서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오</a:t>
            </a:r>
            <a:r>
              <a:rPr lang="en-US" altLang="ko-KR" dirty="0" smtClean="0"/>
              <a:t>-</a:t>
            </a:r>
            <a:r>
              <a:rPr lang="ko-KR" altLang="en-US" dirty="0" smtClean="0"/>
              <a:t> </a:t>
            </a:r>
            <a:r>
              <a:rPr lang="ko-KR" altLang="en-US" dirty="0" smtClean="0"/>
              <a:t>주님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937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="" xmlns:a16="http://schemas.microsoft.com/office/drawing/2014/main" id="{4E8C99CC-0F5D-478F-C3D4-9BEEE90C6E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="" xmlns:a16="http://schemas.microsoft.com/office/drawing/2014/main" id="{3C7F7CE0-1F5F-04CD-F64E-AEDB42987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성령의 단비를 부어</a:t>
            </a:r>
            <a:br>
              <a:rPr lang="ko-KR" altLang="en-US" dirty="0"/>
            </a:br>
            <a:r>
              <a:rPr lang="ko-KR" altLang="en-US" dirty="0" err="1"/>
              <a:t>새생명</a:t>
            </a:r>
            <a:r>
              <a:rPr lang="ko-KR" altLang="en-US" dirty="0"/>
              <a:t> 주옵소서</a:t>
            </a:r>
          </a:p>
        </p:txBody>
      </p:sp>
    </p:spTree>
    <p:extLst>
      <p:ext uri="{BB962C8B-B14F-4D97-AF65-F5344CB8AC3E}">
        <p14:creationId xmlns:p14="http://schemas.microsoft.com/office/powerpoint/2010/main" val="29849963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정직한 </a:t>
            </a:r>
            <a:r>
              <a:rPr lang="ko-KR" altLang="en-US" dirty="0"/>
              <a:t>영을 새롭게 하소서</a:t>
            </a:r>
          </a:p>
        </p:txBody>
      </p:sp>
    </p:spTree>
    <p:extLst>
      <p:ext uri="{BB962C8B-B14F-4D97-AF65-F5344CB8AC3E}">
        <p14:creationId xmlns:p14="http://schemas.microsoft.com/office/powerpoint/2010/main" val="1016213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나를 주님 </a:t>
            </a:r>
            <a:r>
              <a:rPr lang="ko-KR" altLang="en-US" dirty="0" smtClean="0"/>
              <a:t>앞에서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멀리하지 마시고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960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주의 성령을 거두지 마옵소서</a:t>
            </a:r>
          </a:p>
        </p:txBody>
      </p:sp>
    </p:spTree>
    <p:extLst>
      <p:ext uri="{BB962C8B-B14F-4D97-AF65-F5344CB8AC3E}">
        <p14:creationId xmlns:p14="http://schemas.microsoft.com/office/powerpoint/2010/main" val="583330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그 구원의 </a:t>
            </a:r>
            <a:r>
              <a:rPr lang="ko-KR" altLang="en-US" dirty="0" smtClean="0"/>
              <a:t>기쁨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다시 회복시키시고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3012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변치 않는 맘 내 안에 주소서</a:t>
            </a:r>
          </a:p>
        </p:txBody>
      </p:sp>
    </p:spTree>
    <p:extLst>
      <p:ext uri="{BB962C8B-B14F-4D97-AF65-F5344CB8AC3E}">
        <p14:creationId xmlns:p14="http://schemas.microsoft.com/office/powerpoint/2010/main" val="1091365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rtl="0" eaLnBrk="1" latinLnBrk="1" hangingPunct="1"/>
            <a:r>
              <a:rPr lang="ko-KR" altLang="en-US" dirty="0" smtClean="0"/>
              <a:t>나의 기도하는 것보다</a:t>
            </a:r>
            <a:endParaRPr lang="ko-KR" altLang="en-US" dirty="0"/>
          </a:p>
        </p:txBody>
      </p:sp>
      <p:sp>
        <p:nvSpPr>
          <p:cNvPr id="5" name="부제목 4">
            <a:extLst>
              <a:ext uri="{FF2B5EF4-FFF2-40B4-BE49-F238E27FC236}">
                <a16:creationId xmlns="" xmlns:a16="http://schemas.microsoft.com/office/drawing/2014/main" id="{214AD1CE-5114-2F5C-7CBE-E2DE93FECE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8112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나의 기도하는 것보다</a:t>
            </a:r>
            <a:br>
              <a:rPr lang="ko-KR" altLang="en-US" dirty="0"/>
            </a:br>
            <a:r>
              <a:rPr lang="ko-KR" altLang="en-US" dirty="0"/>
              <a:t>더욱 응답하실 </a:t>
            </a:r>
            <a:r>
              <a:rPr lang="ko-KR" altLang="en-US" dirty="0" smtClean="0"/>
              <a:t>하나님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6318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나의 생각하는 것보다</a:t>
            </a:r>
            <a:br>
              <a:rPr lang="ko-KR" altLang="en-US" dirty="0"/>
            </a:br>
            <a:r>
              <a:rPr lang="ko-KR" altLang="en-US" dirty="0"/>
              <a:t>더욱 이루시는 </a:t>
            </a:r>
            <a:r>
              <a:rPr lang="ko-KR" altLang="en-US" dirty="0" smtClean="0"/>
              <a:t>하나님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4693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우리 가운데 역사하신</a:t>
            </a:r>
            <a:br>
              <a:rPr lang="ko-KR" altLang="en-US" dirty="0"/>
            </a:br>
            <a:r>
              <a:rPr lang="ko-KR" altLang="en-US" dirty="0"/>
              <a:t>능력대로 우리들의</a:t>
            </a:r>
          </a:p>
        </p:txBody>
      </p:sp>
    </p:spTree>
    <p:extLst>
      <p:ext uri="{BB962C8B-B14F-4D97-AF65-F5344CB8AC3E}">
        <p14:creationId xmlns:p14="http://schemas.microsoft.com/office/powerpoint/2010/main" val="3750322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간구함을 넘치도록</a:t>
            </a:r>
            <a:br>
              <a:rPr lang="ko-KR" altLang="en-US" dirty="0"/>
            </a:br>
            <a:r>
              <a:rPr lang="ko-KR" altLang="en-US" dirty="0"/>
              <a:t>능히 하실 </a:t>
            </a:r>
            <a:r>
              <a:rPr lang="ko-KR" altLang="en-US" dirty="0" smtClean="0"/>
              <a:t>주님께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9495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="" xmlns:a16="http://schemas.microsoft.com/office/drawing/2014/main" id="{94440B49-A7A7-E4B1-514A-CB675EEE1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="" xmlns:a16="http://schemas.microsoft.com/office/drawing/2014/main" id="{DF633D91-EF62-0422-4C3E-881CEBD5E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2 </a:t>
            </a:r>
            <a:r>
              <a:rPr lang="ko-KR" altLang="en-US" dirty="0" smtClean="0"/>
              <a:t>반가운 </a:t>
            </a:r>
            <a:r>
              <a:rPr lang="ko-KR" altLang="en-US" dirty="0"/>
              <a:t>빗소리 들려</a:t>
            </a:r>
            <a:br>
              <a:rPr lang="ko-KR" altLang="en-US" dirty="0"/>
            </a:br>
            <a:r>
              <a:rPr lang="ko-KR" altLang="en-US" dirty="0"/>
              <a:t>산천이 춤을 추네</a:t>
            </a:r>
          </a:p>
        </p:txBody>
      </p:sp>
    </p:spTree>
    <p:extLst>
      <p:ext uri="{BB962C8B-B14F-4D97-AF65-F5344CB8AC3E}">
        <p14:creationId xmlns:p14="http://schemas.microsoft.com/office/powerpoint/2010/main" val="292464085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모든 영광과 존귀 찬양과</a:t>
            </a:r>
            <a:br>
              <a:rPr lang="ko-KR" altLang="en-US" dirty="0"/>
            </a:br>
            <a:r>
              <a:rPr lang="ko-KR" altLang="en-US" dirty="0"/>
              <a:t>경배를 </a:t>
            </a:r>
            <a:r>
              <a:rPr lang="ko-KR" altLang="en-US" dirty="0" smtClean="0"/>
              <a:t>돌릴지어다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6663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모든 영광과 존귀 찬양과</a:t>
            </a:r>
            <a:br>
              <a:rPr lang="ko-KR" altLang="en-US" dirty="0"/>
            </a:br>
            <a:r>
              <a:rPr lang="ko-KR" altLang="en-US" dirty="0"/>
              <a:t>경배를 돌릴지어다</a:t>
            </a:r>
          </a:p>
        </p:txBody>
      </p:sp>
    </p:spTree>
    <p:extLst>
      <p:ext uri="{BB962C8B-B14F-4D97-AF65-F5344CB8AC3E}">
        <p14:creationId xmlns:p14="http://schemas.microsoft.com/office/powerpoint/2010/main" val="3944562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rtl="0" eaLnBrk="1" latinLnBrk="1" hangingPunct="1"/>
            <a:r>
              <a:rPr lang="ko-KR" altLang="en-US" dirty="0" smtClean="0"/>
              <a:t>부흥 </a:t>
            </a:r>
            <a:r>
              <a:rPr lang="en-US" altLang="ko-KR" dirty="0" smtClean="0"/>
              <a:t>(</a:t>
            </a:r>
            <a:r>
              <a:rPr lang="ko-KR" altLang="en-US" dirty="0" smtClean="0"/>
              <a:t>이 땅의 </a:t>
            </a:r>
            <a:r>
              <a:rPr lang="ko-KR" altLang="en-US" dirty="0" err="1" smtClean="0"/>
              <a:t>황무함을</a:t>
            </a:r>
            <a:r>
              <a:rPr lang="ko-KR" altLang="en-US" dirty="0" smtClean="0"/>
              <a:t> 보소서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부제목 4">
            <a:extLst>
              <a:ext uri="{FF2B5EF4-FFF2-40B4-BE49-F238E27FC236}">
                <a16:creationId xmlns="" xmlns:a16="http://schemas.microsoft.com/office/drawing/2014/main" id="{214AD1CE-5114-2F5C-7CBE-E2DE93FECE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8696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 땅의 </a:t>
            </a:r>
            <a:r>
              <a:rPr lang="ko-KR" altLang="en-US" dirty="0" err="1"/>
              <a:t>황무함을</a:t>
            </a:r>
            <a:r>
              <a:rPr lang="ko-KR" altLang="en-US" dirty="0"/>
              <a:t> 보소서</a:t>
            </a:r>
          </a:p>
        </p:txBody>
      </p:sp>
    </p:spTree>
    <p:extLst>
      <p:ext uri="{BB962C8B-B14F-4D97-AF65-F5344CB8AC3E}">
        <p14:creationId xmlns:p14="http://schemas.microsoft.com/office/powerpoint/2010/main" val="361630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하늘의 하나님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긍휼을 </a:t>
            </a:r>
            <a:r>
              <a:rPr lang="ko-KR" altLang="en-US" dirty="0"/>
              <a:t>베푸시는 </a:t>
            </a:r>
            <a:r>
              <a:rPr lang="ko-KR" altLang="en-US" dirty="0" smtClean="0"/>
              <a:t>주여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637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우리의 죄악 용서하소서</a:t>
            </a:r>
            <a:br>
              <a:rPr lang="ko-KR" altLang="en-US" dirty="0"/>
            </a:br>
            <a:r>
              <a:rPr lang="ko-KR" altLang="en-US" dirty="0"/>
              <a:t>이 땅 고쳐주소서</a:t>
            </a:r>
          </a:p>
        </p:txBody>
      </p:sp>
    </p:spTree>
    <p:extLst>
      <p:ext uri="{BB962C8B-B14F-4D97-AF65-F5344CB8AC3E}">
        <p14:creationId xmlns:p14="http://schemas.microsoft.com/office/powerpoint/2010/main" val="435845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이제 우리 모두 하나되어</a:t>
            </a:r>
          </a:p>
        </p:txBody>
      </p:sp>
    </p:spTree>
    <p:extLst>
      <p:ext uri="{BB962C8B-B14F-4D97-AF65-F5344CB8AC3E}">
        <p14:creationId xmlns:p14="http://schemas.microsoft.com/office/powerpoint/2010/main" val="1878675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 땅의 무너진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기초를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다시 </a:t>
            </a:r>
            <a:r>
              <a:rPr lang="ko-KR" altLang="en-US" dirty="0"/>
              <a:t>쌓을 때</a:t>
            </a:r>
          </a:p>
        </p:txBody>
      </p:sp>
    </p:spTree>
    <p:extLst>
      <p:ext uri="{BB962C8B-B14F-4D97-AF65-F5344CB8AC3E}">
        <p14:creationId xmlns:p14="http://schemas.microsoft.com/office/powerpoint/2010/main" val="1413431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우리의 우상들을 태우실</a:t>
            </a:r>
            <a:br>
              <a:rPr lang="ko-KR" altLang="en-US" dirty="0"/>
            </a:br>
            <a:r>
              <a:rPr lang="ko-KR" altLang="en-US" dirty="0"/>
              <a:t>성령의 불 임하소서</a:t>
            </a:r>
          </a:p>
        </p:txBody>
      </p:sp>
    </p:spTree>
    <p:extLst>
      <p:ext uri="{BB962C8B-B14F-4D97-AF65-F5344CB8AC3E}">
        <p14:creationId xmlns:p14="http://schemas.microsoft.com/office/powerpoint/2010/main" val="2223982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부흥의 </a:t>
            </a:r>
            <a:r>
              <a:rPr lang="ko-KR" altLang="en-US" dirty="0" smtClean="0"/>
              <a:t>불길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타오르게 하소서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1045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="" xmlns:a16="http://schemas.microsoft.com/office/drawing/2014/main" id="{381B0443-D633-43C6-BF37-38D4DC47D2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="" xmlns:a16="http://schemas.microsoft.com/office/drawing/2014/main" id="{250609EE-1F1C-268D-F112-B6F0D3587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봄비로 내리는 성령</a:t>
            </a:r>
            <a:br>
              <a:rPr lang="ko-KR" altLang="en-US" dirty="0"/>
            </a:br>
            <a:r>
              <a:rPr lang="ko-KR" altLang="en-US" dirty="0"/>
              <a:t>내게도 주옵소서</a:t>
            </a:r>
          </a:p>
        </p:txBody>
      </p:sp>
    </p:spTree>
    <p:extLst>
      <p:ext uri="{BB962C8B-B14F-4D97-AF65-F5344CB8AC3E}">
        <p14:creationId xmlns:p14="http://schemas.microsoft.com/office/powerpoint/2010/main" val="134118355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진리의 </a:t>
            </a:r>
            <a:r>
              <a:rPr lang="ko-KR" altLang="en-US" dirty="0" smtClean="0"/>
              <a:t>말씀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이 </a:t>
            </a:r>
            <a:r>
              <a:rPr lang="ko-KR" altLang="en-US" dirty="0"/>
              <a:t>땅 새롭게 하소서</a:t>
            </a:r>
          </a:p>
        </p:txBody>
      </p:sp>
    </p:spTree>
    <p:extLst>
      <p:ext uri="{BB962C8B-B14F-4D97-AF65-F5344CB8AC3E}">
        <p14:creationId xmlns:p14="http://schemas.microsoft.com/office/powerpoint/2010/main" val="654923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은혜의 </a:t>
            </a:r>
            <a:r>
              <a:rPr lang="ko-KR" altLang="en-US" dirty="0" smtClean="0"/>
              <a:t>강물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흐르게 </a:t>
            </a:r>
            <a:r>
              <a:rPr lang="ko-KR" altLang="en-US" dirty="0"/>
              <a:t>하소서</a:t>
            </a:r>
          </a:p>
        </p:txBody>
      </p:sp>
    </p:spTree>
    <p:extLst>
      <p:ext uri="{BB962C8B-B14F-4D97-AF65-F5344CB8AC3E}">
        <p14:creationId xmlns:p14="http://schemas.microsoft.com/office/powerpoint/2010/main" val="2558635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성령의 </a:t>
            </a:r>
            <a:r>
              <a:rPr lang="ko-KR" altLang="en-US" dirty="0" smtClean="0"/>
              <a:t>바람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이제 </a:t>
            </a:r>
            <a:r>
              <a:rPr lang="ko-KR" altLang="en-US" dirty="0"/>
              <a:t>불어와</a:t>
            </a:r>
          </a:p>
        </p:txBody>
      </p:sp>
    </p:spTree>
    <p:extLst>
      <p:ext uri="{BB962C8B-B14F-4D97-AF65-F5344CB8AC3E}">
        <p14:creationId xmlns:p14="http://schemas.microsoft.com/office/powerpoint/2010/main" val="2548750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오</a:t>
            </a:r>
            <a:r>
              <a:rPr lang="en-US" altLang="ko-KR" dirty="0" smtClean="0"/>
              <a:t>-</a:t>
            </a:r>
            <a:r>
              <a:rPr lang="ko-KR" altLang="en-US" dirty="0" smtClean="0"/>
              <a:t> </a:t>
            </a:r>
            <a:r>
              <a:rPr lang="ko-KR" altLang="en-US" dirty="0"/>
              <a:t>주의 영광 </a:t>
            </a:r>
            <a:r>
              <a:rPr lang="ko-KR" altLang="en-US" dirty="0" smtClean="0"/>
              <a:t>가득한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새 </a:t>
            </a:r>
            <a:r>
              <a:rPr lang="ko-KR" altLang="en-US" dirty="0"/>
              <a:t>날 주소서</a:t>
            </a:r>
          </a:p>
        </p:txBody>
      </p:sp>
    </p:spTree>
    <p:extLst>
      <p:ext uri="{BB962C8B-B14F-4D97-AF65-F5344CB8AC3E}">
        <p14:creationId xmlns:p14="http://schemas.microsoft.com/office/powerpoint/2010/main" val="1197348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오</a:t>
            </a:r>
            <a:r>
              <a:rPr lang="en-US" altLang="ko-KR" dirty="0" smtClean="0"/>
              <a:t>-</a:t>
            </a:r>
            <a:r>
              <a:rPr lang="ko-KR" altLang="en-US" dirty="0" smtClean="0"/>
              <a:t> </a:t>
            </a:r>
            <a:r>
              <a:rPr lang="ko-KR" altLang="en-US" dirty="0"/>
              <a:t>주님 나라 이 땅에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임하소서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34579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rtl="0" eaLnBrk="1" latinLnBrk="1" hangingPunct="1"/>
            <a:r>
              <a:rPr lang="ko-KR" altLang="en-US" dirty="0" smtClean="0"/>
              <a:t>빛의 사자들이여</a:t>
            </a:r>
            <a:endParaRPr lang="ko-KR" altLang="en-US" dirty="0"/>
          </a:p>
        </p:txBody>
      </p:sp>
      <p:sp>
        <p:nvSpPr>
          <p:cNvPr id="5" name="부제목 4">
            <a:extLst>
              <a:ext uri="{FF2B5EF4-FFF2-40B4-BE49-F238E27FC236}">
                <a16:creationId xmlns="" xmlns:a16="http://schemas.microsoft.com/office/drawing/2014/main" id="{214AD1CE-5114-2F5C-7CBE-E2DE93FECE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8153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 </a:t>
            </a:r>
            <a:r>
              <a:rPr lang="ko-KR" altLang="en-US" dirty="0" smtClean="0"/>
              <a:t>빛의 </a:t>
            </a:r>
            <a:r>
              <a:rPr lang="ko-KR" altLang="en-US" dirty="0"/>
              <a:t>사자들이여 어서 </a:t>
            </a:r>
            <a:r>
              <a:rPr lang="ko-KR" altLang="en-US" dirty="0" smtClean="0"/>
              <a:t>가서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어둠을 </a:t>
            </a:r>
            <a:r>
              <a:rPr lang="ko-KR" altLang="en-US" dirty="0"/>
              <a:t>물리치고</a:t>
            </a:r>
          </a:p>
        </p:txBody>
      </p:sp>
    </p:spTree>
    <p:extLst>
      <p:ext uri="{BB962C8B-B14F-4D97-AF65-F5344CB8AC3E}">
        <p14:creationId xmlns:p14="http://schemas.microsoft.com/office/powerpoint/2010/main" val="2407452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주의 진리 모르는 </a:t>
            </a:r>
            <a:r>
              <a:rPr lang="ko-KR" altLang="en-US" dirty="0" smtClean="0"/>
              <a:t>백성에게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복음의 </a:t>
            </a:r>
            <a:r>
              <a:rPr lang="ko-KR" altLang="en-US" dirty="0"/>
              <a:t>빛 비춰라</a:t>
            </a:r>
          </a:p>
        </p:txBody>
      </p:sp>
    </p:spTree>
    <p:extLst>
      <p:ext uri="{BB962C8B-B14F-4D97-AF65-F5344CB8AC3E}">
        <p14:creationId xmlns:p14="http://schemas.microsoft.com/office/powerpoint/2010/main" val="1942461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빛의 </a:t>
            </a:r>
            <a:r>
              <a:rPr lang="ko-KR" altLang="en-US" dirty="0" smtClean="0"/>
              <a:t>사자들이여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복음의 </a:t>
            </a:r>
            <a:r>
              <a:rPr lang="ko-KR" altLang="en-US" dirty="0"/>
              <a:t>빛 비춰라</a:t>
            </a:r>
          </a:p>
        </p:txBody>
      </p:sp>
    </p:spTree>
    <p:extLst>
      <p:ext uri="{BB962C8B-B14F-4D97-AF65-F5344CB8AC3E}">
        <p14:creationId xmlns:p14="http://schemas.microsoft.com/office/powerpoint/2010/main" val="1137984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죄로 </a:t>
            </a:r>
            <a:r>
              <a:rPr lang="ko-KR" altLang="en-US" dirty="0" smtClean="0"/>
              <a:t>어둔 밤 </a:t>
            </a:r>
            <a:r>
              <a:rPr lang="ko-KR" altLang="en-US" dirty="0"/>
              <a:t>밝게 </a:t>
            </a:r>
            <a:r>
              <a:rPr lang="ko-KR" altLang="en-US" dirty="0" smtClean="0"/>
              <a:t>비춰라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빛의 </a:t>
            </a:r>
            <a:r>
              <a:rPr lang="ko-KR" altLang="en-US" dirty="0"/>
              <a:t>사자들이여</a:t>
            </a:r>
          </a:p>
        </p:txBody>
      </p:sp>
    </p:spTree>
    <p:extLst>
      <p:ext uri="{BB962C8B-B14F-4D97-AF65-F5344CB8AC3E}">
        <p14:creationId xmlns:p14="http://schemas.microsoft.com/office/powerpoint/2010/main" val="1641665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="" xmlns:a16="http://schemas.microsoft.com/office/drawing/2014/main" id="{A66E8D5B-89F4-DC8C-3634-A79159EA5F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="" xmlns:a16="http://schemas.microsoft.com/office/drawing/2014/main" id="{19F28A2C-BB73-F57D-F8EC-EB137CA7B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가물어 메마른 땅에</a:t>
            </a:r>
            <a:br>
              <a:rPr lang="ko-KR" altLang="en-US" dirty="0"/>
            </a:br>
            <a:r>
              <a:rPr lang="ko-KR" altLang="en-US" dirty="0"/>
              <a:t>단비를 내리시듯</a:t>
            </a:r>
          </a:p>
        </p:txBody>
      </p:sp>
    </p:spTree>
    <p:extLst>
      <p:ext uri="{BB962C8B-B14F-4D97-AF65-F5344CB8AC3E}">
        <p14:creationId xmlns:p14="http://schemas.microsoft.com/office/powerpoint/2010/main" val="1692473472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 </a:t>
            </a:r>
            <a:r>
              <a:rPr lang="ko-KR" altLang="en-US" dirty="0"/>
              <a:t>선한 사역 위하여 힘을 </a:t>
            </a:r>
            <a:r>
              <a:rPr lang="ko-KR" altLang="en-US" dirty="0" smtClean="0"/>
              <a:t>내라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주 </a:t>
            </a:r>
            <a:r>
              <a:rPr lang="ko-KR" altLang="en-US" dirty="0"/>
              <a:t>함께 하시겠네</a:t>
            </a:r>
          </a:p>
        </p:txBody>
      </p:sp>
    </p:spTree>
    <p:extLst>
      <p:ext uri="{BB962C8B-B14F-4D97-AF65-F5344CB8AC3E}">
        <p14:creationId xmlns:p14="http://schemas.microsoft.com/office/powerpoint/2010/main" val="3411860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주의 크신 사랑을 </a:t>
            </a:r>
            <a:r>
              <a:rPr lang="ko-KR" altLang="en-US" dirty="0" smtClean="0"/>
              <a:t>전파하며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복음의 </a:t>
            </a:r>
            <a:r>
              <a:rPr lang="ko-KR" altLang="en-US" dirty="0"/>
              <a:t>빛 비춰라</a:t>
            </a:r>
          </a:p>
        </p:txBody>
      </p:sp>
    </p:spTree>
    <p:extLst>
      <p:ext uri="{BB962C8B-B14F-4D97-AF65-F5344CB8AC3E}">
        <p14:creationId xmlns:p14="http://schemas.microsoft.com/office/powerpoint/2010/main" val="3904156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빛의 </a:t>
            </a:r>
            <a:r>
              <a:rPr lang="ko-KR" altLang="en-US" dirty="0" smtClean="0"/>
              <a:t>사자들이여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복음의 </a:t>
            </a:r>
            <a:r>
              <a:rPr lang="ko-KR" altLang="en-US" dirty="0"/>
              <a:t>빛 비춰라</a:t>
            </a:r>
          </a:p>
        </p:txBody>
      </p:sp>
    </p:spTree>
    <p:extLst>
      <p:ext uri="{BB962C8B-B14F-4D97-AF65-F5344CB8AC3E}">
        <p14:creationId xmlns:p14="http://schemas.microsoft.com/office/powerpoint/2010/main" val="585461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죄로 </a:t>
            </a:r>
            <a:r>
              <a:rPr lang="ko-KR" altLang="en-US" dirty="0" smtClean="0"/>
              <a:t>어둔 밤 </a:t>
            </a:r>
            <a:r>
              <a:rPr lang="ko-KR" altLang="en-US" dirty="0"/>
              <a:t>밝게 </a:t>
            </a:r>
            <a:r>
              <a:rPr lang="ko-KR" altLang="en-US" dirty="0" smtClean="0"/>
              <a:t>비춰라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빛의 </a:t>
            </a:r>
            <a:r>
              <a:rPr lang="ko-KR" altLang="en-US" dirty="0"/>
              <a:t>사자들이여</a:t>
            </a:r>
          </a:p>
        </p:txBody>
      </p:sp>
    </p:spTree>
    <p:extLst>
      <p:ext uri="{BB962C8B-B14F-4D97-AF65-F5344CB8AC3E}">
        <p14:creationId xmlns:p14="http://schemas.microsoft.com/office/powerpoint/2010/main" val="4190034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 </a:t>
            </a:r>
            <a:r>
              <a:rPr lang="ko-KR" altLang="en-US" dirty="0"/>
              <a:t>주님 부탁하신 말 순종하여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이 </a:t>
            </a:r>
            <a:r>
              <a:rPr lang="ko-KR" altLang="en-US" dirty="0"/>
              <a:t>진리 전파하라</a:t>
            </a:r>
          </a:p>
        </p:txBody>
      </p:sp>
    </p:spTree>
    <p:extLst>
      <p:ext uri="{BB962C8B-B14F-4D97-AF65-F5344CB8AC3E}">
        <p14:creationId xmlns:p14="http://schemas.microsoft.com/office/powerpoint/2010/main" val="3278944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산을 넘고 </a:t>
            </a:r>
            <a:r>
              <a:rPr lang="ko-KR" altLang="en-US" dirty="0" smtClean="0"/>
              <a:t>물 건너 </a:t>
            </a:r>
            <a:r>
              <a:rPr lang="ko-KR" altLang="en-US" dirty="0"/>
              <a:t>힘을 </a:t>
            </a:r>
            <a:r>
              <a:rPr lang="ko-KR" altLang="en-US" dirty="0" smtClean="0"/>
              <a:t>다해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복음의 </a:t>
            </a:r>
            <a:r>
              <a:rPr lang="ko-KR" altLang="en-US" dirty="0"/>
              <a:t>빛 비춰라</a:t>
            </a:r>
          </a:p>
        </p:txBody>
      </p:sp>
    </p:spTree>
    <p:extLst>
      <p:ext uri="{BB962C8B-B14F-4D97-AF65-F5344CB8AC3E}">
        <p14:creationId xmlns:p14="http://schemas.microsoft.com/office/powerpoint/2010/main" val="975568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빛의 </a:t>
            </a:r>
            <a:r>
              <a:rPr lang="ko-KR" altLang="en-US" dirty="0" smtClean="0"/>
              <a:t>사자들이여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복음의 </a:t>
            </a:r>
            <a:r>
              <a:rPr lang="ko-KR" altLang="en-US" dirty="0"/>
              <a:t>빛 비춰라</a:t>
            </a:r>
          </a:p>
        </p:txBody>
      </p:sp>
    </p:spTree>
    <p:extLst>
      <p:ext uri="{BB962C8B-B14F-4D97-AF65-F5344CB8AC3E}">
        <p14:creationId xmlns:p14="http://schemas.microsoft.com/office/powerpoint/2010/main" val="2154308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죄로 </a:t>
            </a:r>
            <a:r>
              <a:rPr lang="ko-KR" altLang="en-US" dirty="0" smtClean="0"/>
              <a:t>어둔 밤 </a:t>
            </a:r>
            <a:r>
              <a:rPr lang="ko-KR" altLang="en-US" dirty="0"/>
              <a:t>밝게 </a:t>
            </a:r>
            <a:r>
              <a:rPr lang="ko-KR" altLang="en-US" dirty="0" smtClean="0"/>
              <a:t>비춰라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빛의 </a:t>
            </a:r>
            <a:r>
              <a:rPr lang="ko-KR" altLang="en-US" dirty="0"/>
              <a:t>사자들이여</a:t>
            </a:r>
          </a:p>
        </p:txBody>
      </p:sp>
    </p:spTree>
    <p:extLst>
      <p:ext uri="{BB962C8B-B14F-4D97-AF65-F5344CB8AC3E}">
        <p14:creationId xmlns:p14="http://schemas.microsoft.com/office/powerpoint/2010/main" val="3386692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 </a:t>
            </a:r>
            <a:r>
              <a:rPr lang="ko-KR" altLang="en-US" dirty="0" smtClean="0"/>
              <a:t>동서남북 어디나 땅 끝까지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주님만 </a:t>
            </a:r>
            <a:r>
              <a:rPr lang="ko-KR" altLang="en-US" dirty="0"/>
              <a:t>의지하고</a:t>
            </a:r>
          </a:p>
        </p:txBody>
      </p:sp>
    </p:spTree>
    <p:extLst>
      <p:ext uri="{BB962C8B-B14F-4D97-AF65-F5344CB8AC3E}">
        <p14:creationId xmlns:p14="http://schemas.microsoft.com/office/powerpoint/2010/main" val="162788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눈 </a:t>
            </a:r>
            <a:r>
              <a:rPr lang="ko-KR" altLang="en-US" dirty="0" smtClean="0"/>
              <a:t>어두워 못 보는 </a:t>
            </a:r>
            <a:r>
              <a:rPr lang="ko-KR" altLang="en-US" dirty="0"/>
              <a:t>백성에게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복음의 </a:t>
            </a:r>
            <a:r>
              <a:rPr lang="ko-KR" altLang="en-US" dirty="0"/>
              <a:t>빛 </a:t>
            </a:r>
            <a:r>
              <a:rPr lang="ko-KR" altLang="en-US" dirty="0" smtClean="0"/>
              <a:t>비춰라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9524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="" xmlns:a16="http://schemas.microsoft.com/office/drawing/2014/main" id="{4E8C99CC-0F5D-478F-C3D4-9BEEE90C6E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="" xmlns:a16="http://schemas.microsoft.com/office/drawing/2014/main" id="{3C7F7CE0-1F5F-04CD-F64E-AEDB42987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성령의 단비를 부어</a:t>
            </a:r>
            <a:br>
              <a:rPr lang="ko-KR" altLang="en-US" dirty="0"/>
            </a:br>
            <a:r>
              <a:rPr lang="ko-KR" altLang="en-US" dirty="0" err="1"/>
              <a:t>새생명</a:t>
            </a:r>
            <a:r>
              <a:rPr lang="ko-KR" altLang="en-US" dirty="0"/>
              <a:t> 주옵소서</a:t>
            </a:r>
          </a:p>
        </p:txBody>
      </p:sp>
    </p:spTree>
    <p:extLst>
      <p:ext uri="{BB962C8B-B14F-4D97-AF65-F5344CB8AC3E}">
        <p14:creationId xmlns:p14="http://schemas.microsoft.com/office/powerpoint/2010/main" val="3422960202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빛의 </a:t>
            </a:r>
            <a:r>
              <a:rPr lang="ko-KR" altLang="en-US" dirty="0" smtClean="0"/>
              <a:t>사자들이여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복음의 </a:t>
            </a:r>
            <a:r>
              <a:rPr lang="ko-KR" altLang="en-US" dirty="0"/>
              <a:t>빛 비춰라</a:t>
            </a:r>
          </a:p>
        </p:txBody>
      </p:sp>
    </p:spTree>
    <p:extLst>
      <p:ext uri="{BB962C8B-B14F-4D97-AF65-F5344CB8AC3E}">
        <p14:creationId xmlns:p14="http://schemas.microsoft.com/office/powerpoint/2010/main" val="3488880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죄로 </a:t>
            </a:r>
            <a:r>
              <a:rPr lang="ko-KR" altLang="en-US" dirty="0" smtClean="0"/>
              <a:t>어둔 밤 </a:t>
            </a:r>
            <a:r>
              <a:rPr lang="ko-KR" altLang="en-US" dirty="0"/>
              <a:t>밝게 </a:t>
            </a:r>
            <a:r>
              <a:rPr lang="ko-KR" altLang="en-US" dirty="0" smtClean="0"/>
              <a:t>비춰라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빛의 </a:t>
            </a:r>
            <a:r>
              <a:rPr lang="ko-KR" altLang="en-US" dirty="0"/>
              <a:t>사자들이여</a:t>
            </a:r>
          </a:p>
        </p:txBody>
      </p:sp>
    </p:spTree>
    <p:extLst>
      <p:ext uri="{BB962C8B-B14F-4D97-AF65-F5344CB8AC3E}">
        <p14:creationId xmlns:p14="http://schemas.microsoft.com/office/powerpoint/2010/main" val="1701689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22677</TotalTime>
  <Words>357</Words>
  <Application>Microsoft Office PowerPoint</Application>
  <PresentationFormat>사용자 지정</PresentationFormat>
  <Paragraphs>97</Paragraphs>
  <Slides>91</Slides>
  <Notes>6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91</vt:i4>
      </vt:variant>
    </vt:vector>
  </HeadingPairs>
  <TitlesOfParts>
    <vt:vector size="92" baseType="lpstr">
      <vt:lpstr>Office 테마</vt:lpstr>
      <vt:lpstr>빈 들에 마른 풀같이</vt:lpstr>
      <vt:lpstr>1 빈들에 마른 풀같이 시들은 나의 영혼</vt:lpstr>
      <vt:lpstr>주님의 약속한 성령 간절히 기다리네</vt:lpstr>
      <vt:lpstr>가물어 메마른 땅에 단비를 내리시듯</vt:lpstr>
      <vt:lpstr>성령의 단비를 부어 새생명 주옵소서</vt:lpstr>
      <vt:lpstr>2 반가운 빗소리 들려 산천이 춤을 추네</vt:lpstr>
      <vt:lpstr>봄비로 내리는 성령 내게도 주옵소서</vt:lpstr>
      <vt:lpstr>가물어 메마른 땅에 단비를 내리시듯</vt:lpstr>
      <vt:lpstr>성령의 단비를 부어 새생명 주옵소서</vt:lpstr>
      <vt:lpstr>3 철 따라 우로를 내려 초목이 무성하니</vt:lpstr>
      <vt:lpstr>갈급한 내 심령 위에 성령을 부으소서</vt:lpstr>
      <vt:lpstr>가물어 메마른 땅에 단비를 내리시듯</vt:lpstr>
      <vt:lpstr>성령의 단비를 부어 새생명 주옵소서</vt:lpstr>
      <vt:lpstr>4 참되신 사랑의 언약 어길 수 있사오랴</vt:lpstr>
      <vt:lpstr>오늘에 흡족한 은혜 주실 줄 믿습니다</vt:lpstr>
      <vt:lpstr>가물어 메마른 땅에 단비를 내리시듯</vt:lpstr>
      <vt:lpstr>성령의 단비를 부어 새생명 주옵소서</vt:lpstr>
      <vt:lpstr>누군가 널 위하여</vt:lpstr>
      <vt:lpstr>1 마음이 지쳐서 기도 할 수 없고</vt:lpstr>
      <vt:lpstr>눈물이 빗물처럼  흘러 내릴 때</vt:lpstr>
      <vt:lpstr>주님은 우리 연약함을 아시고  사랑으로 인도 하시네</vt:lpstr>
      <vt:lpstr>누군가 널 위하여 누군가 기도하네</vt:lpstr>
      <vt:lpstr>내가 홀로 외로워서 마음이 무너질 때</vt:lpstr>
      <vt:lpstr>누군가 널 위해 기도하네</vt:lpstr>
      <vt:lpstr>2 당신이 지쳐서 찬송 할 수 없고</vt:lpstr>
      <vt:lpstr>눈물이 빗물처럼  흘러 내릴때</vt:lpstr>
      <vt:lpstr>주님은 우리 상한 맘을 아시고  사랑으로 인도 하시네</vt:lpstr>
      <vt:lpstr>누군가 널 위하여 누군가 기도하네</vt:lpstr>
      <vt:lpstr>내가 홀로 외로워서 마음이 무너질 때</vt:lpstr>
      <vt:lpstr>누군가 널 위해 기도하네</vt:lpstr>
      <vt:lpstr>내가 매일 기쁘게</vt:lpstr>
      <vt:lpstr>1 내가 매일 기쁘게 순례의 길 행함은 주의 팔이 나를 안보함이요</vt:lpstr>
      <vt:lpstr>내가 주의 큰 복을 받는 참된 비결은 주의 영이 함께 함이라</vt:lpstr>
      <vt:lpstr>성령이 계시네 할렐루야 함께하시네</vt:lpstr>
      <vt:lpstr>좁은 길을 걸으며 밤낮 기뻐하는 것 주의 영이 함께 함이라</vt:lpstr>
      <vt:lpstr>2 전에 죄에 빠져서 평안함이 없을 때 예수 십자가의 공로 힘입어</vt:lpstr>
      <vt:lpstr>그 발 아래 엎드려 참된 평화 얻음은 주의 영이 함께 함이라</vt:lpstr>
      <vt:lpstr>성령이 계시네 할렐루야 함께하시네</vt:lpstr>
      <vt:lpstr>좁은 길을 걸으며 밤낮 기뻐하는 것 주의 영이 함께 함이라</vt:lpstr>
      <vt:lpstr>3 나와 동행하시고 모든 염려 아시니 나는 숲의 새와 같이 기쁘다</vt:lpstr>
      <vt:lpstr>내가 기쁜 맘으로 주의 뜻을 행함은 주의 영이 함께 함이라</vt:lpstr>
      <vt:lpstr>성령이 계시네 할렐루야 함께하시네</vt:lpstr>
      <vt:lpstr>좁은 길을 걸으며 밤낮 기뻐하는 것 주의 영이 함께 함이라</vt:lpstr>
      <vt:lpstr>4 세상 모든 정욕과 나의 모든 정욕은 십자가에 이미 못을 박았네</vt:lpstr>
      <vt:lpstr>어둔 밤이 지나고 무거운 짐 벗으니 주의 영이 함께 함이라</vt:lpstr>
      <vt:lpstr>성령이 계시네 할렐루야 함께하시네</vt:lpstr>
      <vt:lpstr>좁은 길을 걸으며 밤낮 기뻐하는 것 주의 영이 함께 함이라</vt:lpstr>
      <vt:lpstr>정결한 맘 주시옵소서</vt:lpstr>
      <vt:lpstr>정결한 마음 주시옵소서 오- 주님</vt:lpstr>
      <vt:lpstr>정직한 영을 새롭게 하소서</vt:lpstr>
      <vt:lpstr>나를 주님 앞에서 멀리하지 마시고</vt:lpstr>
      <vt:lpstr>주의 성령을 거두지 마옵소서</vt:lpstr>
      <vt:lpstr>그 구원의 기쁨 다시 회복시키시고</vt:lpstr>
      <vt:lpstr>변치 않는 맘 내 안에 주소서</vt:lpstr>
      <vt:lpstr>나의 기도하는 것보다</vt:lpstr>
      <vt:lpstr>나의 기도하는 것보다 더욱 응답하실 하나님</vt:lpstr>
      <vt:lpstr>나의 생각하는 것보다 더욱 이루시는 하나님</vt:lpstr>
      <vt:lpstr>우리 가운데 역사하신 능력대로 우리들의</vt:lpstr>
      <vt:lpstr>간구함을 넘치도록 능히 하실 주님께</vt:lpstr>
      <vt:lpstr>모든 영광과 존귀 찬양과 경배를 돌릴지어다</vt:lpstr>
      <vt:lpstr>모든 영광과 존귀 찬양과 경배를 돌릴지어다</vt:lpstr>
      <vt:lpstr>부흥 (이 땅의 황무함을 보소서)</vt:lpstr>
      <vt:lpstr>이 땅의 황무함을 보소서</vt:lpstr>
      <vt:lpstr>하늘의 하나님  긍휼을 베푸시는 주여</vt:lpstr>
      <vt:lpstr>우리의 죄악 용서하소서 이 땅 고쳐주소서</vt:lpstr>
      <vt:lpstr>이제 우리 모두 하나되어</vt:lpstr>
      <vt:lpstr>이 땅의 무너진  기초를 다시 쌓을 때</vt:lpstr>
      <vt:lpstr>우리의 우상들을 태우실 성령의 불 임하소서</vt:lpstr>
      <vt:lpstr>부흥의 불길 타오르게 하소서</vt:lpstr>
      <vt:lpstr>진리의 말씀 이 땅 새롭게 하소서</vt:lpstr>
      <vt:lpstr>은혜의 강물 흐르게 하소서</vt:lpstr>
      <vt:lpstr>성령의 바람 이제 불어와</vt:lpstr>
      <vt:lpstr>오- 주의 영광 가득한 새 날 주소서</vt:lpstr>
      <vt:lpstr>오- 주님 나라 이 땅에  임하소서</vt:lpstr>
      <vt:lpstr>빛의 사자들이여</vt:lpstr>
      <vt:lpstr>1 빛의 사자들이여 어서 가서 어둠을 물리치고</vt:lpstr>
      <vt:lpstr>주의 진리 모르는 백성에게 복음의 빛 비춰라</vt:lpstr>
      <vt:lpstr>빛의 사자들이여 복음의 빛 비춰라</vt:lpstr>
      <vt:lpstr>죄로 어둔 밤 밝게 비춰라 빛의 사자들이여</vt:lpstr>
      <vt:lpstr>2 선한 사역 위하여 힘을 내라 주 함께 하시겠네</vt:lpstr>
      <vt:lpstr>주의 크신 사랑을 전파하며 복음의 빛 비춰라</vt:lpstr>
      <vt:lpstr>빛의 사자들이여 복음의 빛 비춰라</vt:lpstr>
      <vt:lpstr>죄로 어둔 밤 밝게 비춰라 빛의 사자들이여</vt:lpstr>
      <vt:lpstr>3 주님 부탁하신 말 순종하여  이 진리 전파하라</vt:lpstr>
      <vt:lpstr>산을 넘고 물 건너 힘을 다해 복음의 빛 비춰라</vt:lpstr>
      <vt:lpstr>빛의 사자들이여 복음의 빛 비춰라</vt:lpstr>
      <vt:lpstr>죄로 어둔 밤 밝게 비춰라 빛의 사자들이여</vt:lpstr>
      <vt:lpstr>4 동서남북 어디나 땅 끝까지 주님만 의지하고</vt:lpstr>
      <vt:lpstr>눈 어두워 못 보는 백성에게  복음의 빛 비춰라</vt:lpstr>
      <vt:lpstr>빛의 사자들이여 복음의 빛 비춰라</vt:lpstr>
      <vt:lpstr>죄로 어둔 밤 밝게 비춰라 빛의 사자들이여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201814015 김경자</dc:creator>
  <cp:lastModifiedBy>admin</cp:lastModifiedBy>
  <cp:revision>212</cp:revision>
  <dcterms:created xsi:type="dcterms:W3CDTF">2024-04-23T11:31:35Z</dcterms:created>
  <dcterms:modified xsi:type="dcterms:W3CDTF">2025-03-21T07:51:17Z</dcterms:modified>
</cp:coreProperties>
</file>