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7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62" r:id="rId15"/>
    <p:sldId id="663" r:id="rId16"/>
    <p:sldId id="664" r:id="rId17"/>
    <p:sldId id="665" r:id="rId18"/>
    <p:sldId id="666" r:id="rId19"/>
    <p:sldId id="667" r:id="rId20"/>
    <p:sldId id="668" r:id="rId21"/>
    <p:sldId id="669" r:id="rId22"/>
    <p:sldId id="670" r:id="rId23"/>
    <p:sldId id="671" r:id="rId24"/>
    <p:sldId id="672" r:id="rId25"/>
    <p:sldId id="673" r:id="rId26"/>
    <p:sldId id="674" r:id="rId27"/>
    <p:sldId id="675" r:id="rId28"/>
    <p:sldId id="676" r:id="rId29"/>
    <p:sldId id="677" r:id="rId30"/>
    <p:sldId id="678" r:id="rId31"/>
    <p:sldId id="679" r:id="rId32"/>
    <p:sldId id="680" r:id="rId33"/>
    <p:sldId id="681" r:id="rId34"/>
    <p:sldId id="682" r:id="rId35"/>
    <p:sldId id="683" r:id="rId36"/>
    <p:sldId id="684" r:id="rId37"/>
    <p:sldId id="685" r:id="rId38"/>
    <p:sldId id="686" r:id="rId39"/>
    <p:sldId id="687" r:id="rId40"/>
    <p:sldId id="688" r:id="rId41"/>
    <p:sldId id="689" r:id="rId42"/>
    <p:sldId id="690" r:id="rId43"/>
    <p:sldId id="691" r:id="rId44"/>
    <p:sldId id="692" r:id="rId45"/>
    <p:sldId id="693" r:id="rId46"/>
    <p:sldId id="694" r:id="rId47"/>
    <p:sldId id="695" r:id="rId48"/>
    <p:sldId id="696" r:id="rId49"/>
    <p:sldId id="697" r:id="rId50"/>
    <p:sldId id="698" r:id="rId51"/>
    <p:sldId id="699" r:id="rId52"/>
    <p:sldId id="700" r:id="rId53"/>
    <p:sldId id="701" r:id="rId54"/>
    <p:sldId id="702" r:id="rId55"/>
    <p:sldId id="703" r:id="rId56"/>
    <p:sldId id="704" r:id="rId57"/>
    <p:sldId id="705" r:id="rId58"/>
    <p:sldId id="706" r:id="rId59"/>
    <p:sldId id="707" r:id="rId60"/>
    <p:sldId id="708" r:id="rId61"/>
    <p:sldId id="709" r:id="rId62"/>
    <p:sldId id="710" r:id="rId63"/>
    <p:sldId id="711" r:id="rId64"/>
    <p:sldId id="712" r:id="rId65"/>
    <p:sldId id="713" r:id="rId66"/>
    <p:sldId id="714" r:id="rId67"/>
    <p:sldId id="715" r:id="rId68"/>
    <p:sldId id="716" r:id="rId69"/>
    <p:sldId id="717" r:id="rId70"/>
    <p:sldId id="718" r:id="rId71"/>
    <p:sldId id="719" r:id="rId72"/>
    <p:sldId id="720" r:id="rId73"/>
    <p:sldId id="721" r:id="rId74"/>
    <p:sldId id="722" r:id="rId75"/>
    <p:sldId id="723" r:id="rId76"/>
    <p:sldId id="724" r:id="rId77"/>
    <p:sldId id="725" r:id="rId78"/>
    <p:sldId id="726" r:id="rId79"/>
    <p:sldId id="727" r:id="rId80"/>
    <p:sldId id="728" r:id="rId81"/>
    <p:sldId id="729" r:id="rId82"/>
    <p:sldId id="730" r:id="rId83"/>
    <p:sldId id="731" r:id="rId84"/>
    <p:sldId id="732" r:id="rId85"/>
    <p:sldId id="733" r:id="rId86"/>
    <p:sldId id="734" r:id="rId87"/>
    <p:sldId id="735" r:id="rId88"/>
    <p:sldId id="736" r:id="rId89"/>
    <p:sldId id="737" r:id="rId90"/>
    <p:sldId id="738" r:id="rId91"/>
    <p:sldId id="739" r:id="rId92"/>
    <p:sldId id="740" r:id="rId93"/>
    <p:sldId id="743" r:id="rId94"/>
    <p:sldId id="741" r:id="rId95"/>
    <p:sldId id="742" r:id="rId9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EEA30-B35D-4314-919A-41DF613B3DC4}" v="40" dt="2025-03-19T02:52:3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43" autoAdjust="0"/>
    <p:restoredTop sz="86410" autoAdjust="0"/>
  </p:normalViewPr>
  <p:slideViewPr>
    <p:cSldViewPr snapToGrid="0" snapToObjects="1">
      <p:cViewPr varScale="1">
        <p:scale>
          <a:sx n="90" d="100"/>
          <a:sy n="90" d="100"/>
        </p:scale>
        <p:origin x="12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0DA1-422E-4DC3-B002-EA99EE30A3DF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B87-5031-417A-9677-6987F125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2025-03-28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천부여 의지 없어서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나 예수 의지함으로</a:t>
            </a:r>
            <a:br>
              <a:rPr lang="en-US" altLang="ko-KR" dirty="0"/>
            </a:br>
            <a:r>
              <a:rPr lang="ko-KR" altLang="en-US" dirty="0"/>
              <a:t>큰 권능 받아서</a:t>
            </a:r>
          </a:p>
        </p:txBody>
      </p:sp>
    </p:spTree>
    <p:extLst>
      <p:ext uri="{BB962C8B-B14F-4D97-AF65-F5344CB8AC3E}">
        <p14:creationId xmlns:p14="http://schemas.microsoft.com/office/powerpoint/2010/main" val="399070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주님께 구한 모든 것 </a:t>
            </a:r>
            <a:br>
              <a:rPr lang="en-US" altLang="ko-KR" dirty="0"/>
            </a:br>
            <a:r>
              <a:rPr lang="ko-KR" altLang="en-US" dirty="0"/>
              <a:t>늘 얻겠습니다</a:t>
            </a:r>
          </a:p>
        </p:txBody>
      </p:sp>
    </p:spTree>
    <p:extLst>
      <p:ext uri="{BB962C8B-B14F-4D97-AF65-F5344CB8AC3E}">
        <p14:creationId xmlns:p14="http://schemas.microsoft.com/office/powerpoint/2010/main" val="294508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죄를 씻기 위하여 </a:t>
            </a:r>
            <a:br>
              <a:rPr lang="en-US" altLang="ko-KR" dirty="0"/>
            </a:br>
            <a:r>
              <a:rPr lang="ko-KR" altLang="en-US" dirty="0"/>
              <a:t>피 흘려주시니</a:t>
            </a:r>
          </a:p>
        </p:txBody>
      </p:sp>
    </p:spTree>
    <p:extLst>
      <p:ext uri="{BB962C8B-B14F-4D97-AF65-F5344CB8AC3E}">
        <p14:creationId xmlns:p14="http://schemas.microsoft.com/office/powerpoint/2010/main" val="66946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곧 회개하는 맘으로 </a:t>
            </a:r>
            <a:br>
              <a:rPr lang="en-US" altLang="ko-KR" dirty="0"/>
            </a:br>
            <a:r>
              <a:rPr lang="ko-KR" altLang="en-US" dirty="0"/>
              <a:t>주 앞에 옵니다</a:t>
            </a:r>
          </a:p>
        </p:txBody>
      </p:sp>
    </p:spTree>
    <p:extLst>
      <p:ext uri="{BB962C8B-B14F-4D97-AF65-F5344CB8AC3E}">
        <p14:creationId xmlns:p14="http://schemas.microsoft.com/office/powerpoint/2010/main" val="260876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내 주 하나님 넓고 큰 은혜는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4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내 주 하나님 넓고 큰 은혜는</a:t>
            </a:r>
            <a:br>
              <a:rPr lang="en-US" altLang="ko-KR" dirty="0"/>
            </a:br>
            <a:r>
              <a:rPr lang="ko-KR" altLang="en-US" dirty="0"/>
              <a:t>저 큰 바다보다 깊다</a:t>
            </a:r>
          </a:p>
        </p:txBody>
      </p:sp>
    </p:spTree>
    <p:extLst>
      <p:ext uri="{BB962C8B-B14F-4D97-AF65-F5344CB8AC3E}">
        <p14:creationId xmlns:p14="http://schemas.microsoft.com/office/powerpoint/2010/main" val="323767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너 곧 닻줄을 끌러 </a:t>
            </a:r>
            <a:r>
              <a:rPr lang="ko-KR" altLang="en-US" dirty="0" err="1"/>
              <a:t>깊은데로</a:t>
            </a:r>
            <a:r>
              <a:rPr lang="ko-KR" altLang="en-US" dirty="0"/>
              <a:t> </a:t>
            </a:r>
            <a:br>
              <a:rPr lang="ko-KR" altLang="en-US" dirty="0"/>
            </a:br>
            <a:r>
              <a:rPr lang="ko-KR" altLang="en-US" dirty="0"/>
              <a:t>저 한 가운데 가보라</a:t>
            </a:r>
          </a:p>
        </p:txBody>
      </p:sp>
    </p:spTree>
    <p:extLst>
      <p:ext uri="{BB962C8B-B14F-4D97-AF65-F5344CB8AC3E}">
        <p14:creationId xmlns:p14="http://schemas.microsoft.com/office/powerpoint/2010/main" val="1149571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언덕을 떠나서</a:t>
            </a:r>
            <a:br>
              <a:rPr lang="en-US" altLang="ko-KR" dirty="0"/>
            </a:br>
            <a:r>
              <a:rPr lang="ko-KR" altLang="en-US" dirty="0"/>
              <a:t>창파에 배 띄워 </a:t>
            </a:r>
          </a:p>
        </p:txBody>
      </p:sp>
    </p:spTree>
    <p:extLst>
      <p:ext uri="{BB962C8B-B14F-4D97-AF65-F5344CB8AC3E}">
        <p14:creationId xmlns:p14="http://schemas.microsoft.com/office/powerpoint/2010/main" val="237516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주 예수 은혜의 바다로</a:t>
            </a:r>
            <a:br>
              <a:rPr lang="en-US" altLang="ko-KR" dirty="0"/>
            </a:br>
            <a:r>
              <a:rPr lang="ko-KR" altLang="en-US" dirty="0"/>
              <a:t>네 맘껏 저어 가라</a:t>
            </a:r>
          </a:p>
        </p:txBody>
      </p:sp>
    </p:spTree>
    <p:extLst>
      <p:ext uri="{BB962C8B-B14F-4D97-AF65-F5344CB8AC3E}">
        <p14:creationId xmlns:p14="http://schemas.microsoft.com/office/powerpoint/2010/main" val="2006439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왜 너 인생은 언제나 거기서 </a:t>
            </a:r>
            <a:br>
              <a:rPr lang="ko-KR" altLang="en-US" dirty="0"/>
            </a:br>
            <a:r>
              <a:rPr lang="ko-KR" altLang="en-US" dirty="0"/>
              <a:t>저 큰 바다  물결 보고</a:t>
            </a:r>
          </a:p>
        </p:txBody>
      </p:sp>
    </p:spTree>
    <p:extLst>
      <p:ext uri="{BB962C8B-B14F-4D97-AF65-F5344CB8AC3E}">
        <p14:creationId xmlns:p14="http://schemas.microsoft.com/office/powerpoint/2010/main" val="298520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CA270A-3B3F-DA4F-64ED-B2937CC3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545314-7517-425A-EFA4-7136806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 </a:t>
            </a:r>
            <a:r>
              <a:rPr lang="ko-KR" altLang="en-US" dirty="0"/>
              <a:t>천부여 의지 없어서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손 들고 옵니다</a:t>
            </a:r>
          </a:p>
        </p:txBody>
      </p:sp>
    </p:spTree>
    <p:extLst>
      <p:ext uri="{BB962C8B-B14F-4D97-AF65-F5344CB8AC3E}">
        <p14:creationId xmlns:p14="http://schemas.microsoft.com/office/powerpoint/2010/main" val="11519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밑 모르는 깊은 바다 속을 </a:t>
            </a:r>
            <a:br>
              <a:rPr lang="ko-KR" altLang="en-US" dirty="0"/>
            </a:br>
            <a:r>
              <a:rPr lang="ko-KR" altLang="en-US" dirty="0"/>
              <a:t>한 번 </a:t>
            </a:r>
            <a:r>
              <a:rPr lang="ko-KR" altLang="en-US" dirty="0" err="1"/>
              <a:t>헤어려</a:t>
            </a:r>
            <a:r>
              <a:rPr lang="ko-KR" altLang="en-US" dirty="0"/>
              <a:t> 안 보나 </a:t>
            </a:r>
          </a:p>
        </p:txBody>
      </p:sp>
    </p:spTree>
    <p:extLst>
      <p:ext uri="{BB962C8B-B14F-4D97-AF65-F5344CB8AC3E}">
        <p14:creationId xmlns:p14="http://schemas.microsoft.com/office/powerpoint/2010/main" val="433679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언덕을 떠나서</a:t>
            </a:r>
            <a:br>
              <a:rPr lang="en-US" altLang="ko-KR" dirty="0"/>
            </a:br>
            <a:r>
              <a:rPr lang="ko-KR" altLang="en-US" dirty="0"/>
              <a:t>창파에 배 띄워 </a:t>
            </a:r>
          </a:p>
        </p:txBody>
      </p:sp>
    </p:spTree>
    <p:extLst>
      <p:ext uri="{BB962C8B-B14F-4D97-AF65-F5344CB8AC3E}">
        <p14:creationId xmlns:p14="http://schemas.microsoft.com/office/powerpoint/2010/main" val="2742493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주 예수 은혜의 바다로</a:t>
            </a:r>
            <a:br>
              <a:rPr lang="en-US" altLang="ko-KR" dirty="0"/>
            </a:br>
            <a:r>
              <a:rPr lang="ko-KR" altLang="en-US" dirty="0"/>
              <a:t>네 맘껏 저어 가라</a:t>
            </a:r>
          </a:p>
        </p:txBody>
      </p:sp>
    </p:spTree>
    <p:extLst>
      <p:ext uri="{BB962C8B-B14F-4D97-AF65-F5344CB8AC3E}">
        <p14:creationId xmlns:p14="http://schemas.microsoft.com/office/powerpoint/2010/main" val="1329240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많은 사람이 얕은 물 가에서 </a:t>
            </a:r>
            <a:br>
              <a:rPr lang="ko-KR" altLang="en-US" dirty="0"/>
            </a:br>
            <a:r>
              <a:rPr lang="ko-KR" altLang="en-US" dirty="0"/>
              <a:t>저 큰 바다 가려다가</a:t>
            </a:r>
          </a:p>
        </p:txBody>
      </p:sp>
    </p:spTree>
    <p:extLst>
      <p:ext uri="{BB962C8B-B14F-4D97-AF65-F5344CB8AC3E}">
        <p14:creationId xmlns:p14="http://schemas.microsoft.com/office/powerpoint/2010/main" val="1353876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찰싹거리는 작은 파도 보고 </a:t>
            </a:r>
            <a:br>
              <a:rPr lang="ko-KR" altLang="en-US" dirty="0"/>
            </a:br>
            <a:r>
              <a:rPr lang="ko-KR" altLang="en-US" dirty="0"/>
              <a:t>마음 약하여 못 가네</a:t>
            </a:r>
          </a:p>
        </p:txBody>
      </p:sp>
    </p:spTree>
    <p:extLst>
      <p:ext uri="{BB962C8B-B14F-4D97-AF65-F5344CB8AC3E}">
        <p14:creationId xmlns:p14="http://schemas.microsoft.com/office/powerpoint/2010/main" val="317773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언덕을 떠나서</a:t>
            </a:r>
            <a:br>
              <a:rPr lang="en-US" altLang="ko-KR" dirty="0"/>
            </a:br>
            <a:r>
              <a:rPr lang="ko-KR" altLang="en-US" dirty="0"/>
              <a:t>창파에 배 띄워 </a:t>
            </a:r>
          </a:p>
        </p:txBody>
      </p:sp>
    </p:spTree>
    <p:extLst>
      <p:ext uri="{BB962C8B-B14F-4D97-AF65-F5344CB8AC3E}">
        <p14:creationId xmlns:p14="http://schemas.microsoft.com/office/powerpoint/2010/main" val="1594450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주 예수 은혜의 바다로</a:t>
            </a:r>
            <a:br>
              <a:rPr lang="en-US" altLang="ko-KR" dirty="0"/>
            </a:br>
            <a:r>
              <a:rPr lang="ko-KR" altLang="en-US" dirty="0"/>
              <a:t>네 맘껏 저어 가라</a:t>
            </a:r>
          </a:p>
        </p:txBody>
      </p:sp>
    </p:spTree>
    <p:extLst>
      <p:ext uri="{BB962C8B-B14F-4D97-AF65-F5344CB8AC3E}">
        <p14:creationId xmlns:p14="http://schemas.microsoft.com/office/powerpoint/2010/main" val="832303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자 곧 가거라 이제 곧 가거라 </a:t>
            </a:r>
            <a:br>
              <a:rPr lang="ko-KR" altLang="en-US" dirty="0"/>
            </a:br>
            <a:r>
              <a:rPr lang="ko-KR" altLang="en-US" dirty="0"/>
              <a:t>저 큰 은혜 바다 향해</a:t>
            </a:r>
          </a:p>
        </p:txBody>
      </p:sp>
    </p:spTree>
    <p:extLst>
      <p:ext uri="{BB962C8B-B14F-4D97-AF65-F5344CB8AC3E}">
        <p14:creationId xmlns:p14="http://schemas.microsoft.com/office/powerpoint/2010/main" val="3833653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 곧 네 노를 저어 </a:t>
            </a:r>
            <a:r>
              <a:rPr lang="ko-KR" altLang="en-US" dirty="0" err="1"/>
              <a:t>깊은데로</a:t>
            </a:r>
            <a:r>
              <a:rPr lang="ko-KR" altLang="en-US" dirty="0"/>
              <a:t> </a:t>
            </a:r>
            <a:br>
              <a:rPr lang="ko-KR" altLang="en-US" dirty="0"/>
            </a:br>
            <a:r>
              <a:rPr lang="ko-KR" altLang="en-US" dirty="0"/>
              <a:t>가라 망망한 바다로 </a:t>
            </a:r>
          </a:p>
        </p:txBody>
      </p:sp>
    </p:spTree>
    <p:extLst>
      <p:ext uri="{BB962C8B-B14F-4D97-AF65-F5344CB8AC3E}">
        <p14:creationId xmlns:p14="http://schemas.microsoft.com/office/powerpoint/2010/main" val="2662423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언덕을 떠나서</a:t>
            </a:r>
            <a:br>
              <a:rPr lang="en-US" altLang="ko-KR" dirty="0"/>
            </a:br>
            <a:r>
              <a:rPr lang="ko-KR" altLang="en-US" dirty="0"/>
              <a:t>창파에 배 띄워 </a:t>
            </a:r>
          </a:p>
        </p:txBody>
      </p:sp>
    </p:spTree>
    <p:extLst>
      <p:ext uri="{BB962C8B-B14F-4D97-AF65-F5344CB8AC3E}">
        <p14:creationId xmlns:p14="http://schemas.microsoft.com/office/powerpoint/2010/main" val="191356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 나를 외면 하시면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나 </a:t>
            </a:r>
            <a:r>
              <a:rPr lang="ko-KR" altLang="en-US" dirty="0" err="1"/>
              <a:t>어디가리까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794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주 예수 은혜의 바다로</a:t>
            </a:r>
            <a:br>
              <a:rPr lang="en-US" altLang="ko-KR" dirty="0"/>
            </a:br>
            <a:r>
              <a:rPr lang="ko-KR" altLang="en-US" dirty="0"/>
              <a:t>네 맘껏 저어 가라</a:t>
            </a:r>
          </a:p>
        </p:txBody>
      </p:sp>
    </p:spTree>
    <p:extLst>
      <p:ext uri="{BB962C8B-B14F-4D97-AF65-F5344CB8AC3E}">
        <p14:creationId xmlns:p14="http://schemas.microsoft.com/office/powerpoint/2010/main" val="2420271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내가 늘 의지하는 예수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081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내가 늘 의지하는 예수</a:t>
            </a:r>
            <a:br>
              <a:rPr lang="en-US" altLang="ko-KR" dirty="0"/>
            </a:br>
            <a:r>
              <a:rPr lang="ko-KR" altLang="en-US" dirty="0"/>
              <a:t>나의 상처 입은 심령을</a:t>
            </a:r>
          </a:p>
        </p:txBody>
      </p:sp>
    </p:spTree>
    <p:extLst>
      <p:ext uri="{BB962C8B-B14F-4D97-AF65-F5344CB8AC3E}">
        <p14:creationId xmlns:p14="http://schemas.microsoft.com/office/powerpoint/2010/main" val="134032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불쌍하게 여기사</a:t>
            </a:r>
            <a:r>
              <a:rPr lang="en-US" altLang="ko-KR" dirty="0"/>
              <a:t> </a:t>
            </a:r>
            <a:r>
              <a:rPr lang="ko-KR" altLang="en-US" dirty="0"/>
              <a:t>위로하여 주시니</a:t>
            </a:r>
            <a:br>
              <a:rPr lang="en-US" altLang="ko-KR" dirty="0"/>
            </a:br>
            <a:r>
              <a:rPr lang="ko-KR" altLang="en-US" dirty="0"/>
              <a:t>미쁘신 나의 좋은 친구</a:t>
            </a:r>
          </a:p>
        </p:txBody>
      </p:sp>
    </p:spTree>
    <p:extLst>
      <p:ext uri="{BB962C8B-B14F-4D97-AF65-F5344CB8AC3E}">
        <p14:creationId xmlns:p14="http://schemas.microsoft.com/office/powerpoint/2010/main" val="21189561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의지하는 예수</a:t>
            </a:r>
            <a:br>
              <a:rPr lang="en-US" altLang="ko-KR" dirty="0"/>
            </a:br>
            <a:r>
              <a:rPr lang="ko-KR" altLang="en-US" dirty="0"/>
              <a:t>나의 사모하는 친구</a:t>
            </a:r>
          </a:p>
        </p:txBody>
      </p:sp>
    </p:spTree>
    <p:extLst>
      <p:ext uri="{BB962C8B-B14F-4D97-AF65-F5344CB8AC3E}">
        <p14:creationId xmlns:p14="http://schemas.microsoft.com/office/powerpoint/2010/main" val="2305317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기도 들으사  응답하여 주시니</a:t>
            </a:r>
            <a:br>
              <a:rPr lang="ko-KR" altLang="en-US" dirty="0"/>
            </a:br>
            <a:r>
              <a:rPr lang="ko-KR" altLang="en-US" dirty="0"/>
              <a:t>미쁘신 나의 좋은 친구</a:t>
            </a:r>
          </a:p>
        </p:txBody>
      </p:sp>
    </p:spTree>
    <p:extLst>
      <p:ext uri="{BB962C8B-B14F-4D97-AF65-F5344CB8AC3E}">
        <p14:creationId xmlns:p14="http://schemas.microsoft.com/office/powerpoint/2010/main" val="22250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주의 손 의지하고 살 때</a:t>
            </a:r>
            <a:br>
              <a:rPr lang="en-US" altLang="ko-KR" dirty="0"/>
            </a:br>
            <a:r>
              <a:rPr lang="ko-KR" altLang="en-US" dirty="0"/>
              <a:t>나를 해할 자가 없도다</a:t>
            </a:r>
          </a:p>
        </p:txBody>
      </p:sp>
    </p:spTree>
    <p:extLst>
      <p:ext uri="{BB962C8B-B14F-4D97-AF65-F5344CB8AC3E}">
        <p14:creationId xmlns:p14="http://schemas.microsoft.com/office/powerpoint/2010/main" val="3816177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주님 나의 마음을 크게 위로하시니</a:t>
            </a:r>
            <a:br>
              <a:rPr lang="ko-KR" altLang="en-US" dirty="0"/>
            </a:br>
            <a:r>
              <a:rPr lang="ko-KR" altLang="en-US" dirty="0"/>
              <a:t>미쁘신 나의 좋은 친구</a:t>
            </a:r>
          </a:p>
        </p:txBody>
      </p:sp>
    </p:spTree>
    <p:extLst>
      <p:ext uri="{BB962C8B-B14F-4D97-AF65-F5344CB8AC3E}">
        <p14:creationId xmlns:p14="http://schemas.microsoft.com/office/powerpoint/2010/main" val="1973453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의지하는 예수</a:t>
            </a:r>
            <a:br>
              <a:rPr lang="en-US" altLang="ko-KR" dirty="0"/>
            </a:br>
            <a:r>
              <a:rPr lang="ko-KR" altLang="en-US" dirty="0"/>
              <a:t>나의 사모하는 친구</a:t>
            </a:r>
          </a:p>
        </p:txBody>
      </p:sp>
    </p:spTree>
    <p:extLst>
      <p:ext uri="{BB962C8B-B14F-4D97-AF65-F5344CB8AC3E}">
        <p14:creationId xmlns:p14="http://schemas.microsoft.com/office/powerpoint/2010/main" val="2247693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기도 들으사  응답하여 주시니</a:t>
            </a:r>
            <a:br>
              <a:rPr lang="ko-KR" altLang="en-US" dirty="0"/>
            </a:br>
            <a:r>
              <a:rPr lang="ko-KR" altLang="en-US" dirty="0"/>
              <a:t>미쁘신 나의 좋은 친구</a:t>
            </a:r>
          </a:p>
        </p:txBody>
      </p:sp>
    </p:spTree>
    <p:extLst>
      <p:ext uri="{BB962C8B-B14F-4D97-AF65-F5344CB8AC3E}">
        <p14:creationId xmlns:p14="http://schemas.microsoft.com/office/powerpoint/2010/main" val="230000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죄를 씻기 위하여 </a:t>
            </a:r>
            <a:br>
              <a:rPr lang="en-US" altLang="ko-KR" dirty="0"/>
            </a:br>
            <a:r>
              <a:rPr lang="ko-KR" altLang="en-US" dirty="0"/>
              <a:t>피 흘려주시니</a:t>
            </a:r>
          </a:p>
        </p:txBody>
      </p:sp>
    </p:spTree>
    <p:extLst>
      <p:ext uri="{BB962C8B-B14F-4D97-AF65-F5344CB8AC3E}">
        <p14:creationId xmlns:p14="http://schemas.microsoft.com/office/powerpoint/2010/main" val="1707358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내가 </a:t>
            </a:r>
            <a:r>
              <a:rPr lang="ko-KR" altLang="en-US" dirty="0" err="1"/>
              <a:t>요단강</a:t>
            </a:r>
            <a:r>
              <a:rPr lang="ko-KR" altLang="en-US" dirty="0"/>
              <a:t> 건너가며</a:t>
            </a:r>
            <a:br>
              <a:rPr lang="en-US" altLang="ko-KR" dirty="0"/>
            </a:br>
            <a:r>
              <a:rPr lang="ko-KR" altLang="en-US" dirty="0"/>
              <a:t>맘이 두려워서 떨 때도</a:t>
            </a:r>
          </a:p>
        </p:txBody>
      </p:sp>
    </p:spTree>
    <p:extLst>
      <p:ext uri="{BB962C8B-B14F-4D97-AF65-F5344CB8AC3E}">
        <p14:creationId xmlns:p14="http://schemas.microsoft.com/office/powerpoint/2010/main" val="500402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주가 인도하시니 어찌 두려워하랴</a:t>
            </a:r>
            <a:br>
              <a:rPr lang="ko-KR" altLang="en-US" dirty="0"/>
            </a:br>
            <a:r>
              <a:rPr lang="ko-KR" altLang="en-US" dirty="0"/>
              <a:t>미쁘신 나의 좋은 친구</a:t>
            </a:r>
          </a:p>
        </p:txBody>
      </p:sp>
    </p:spTree>
    <p:extLst>
      <p:ext uri="{BB962C8B-B14F-4D97-AF65-F5344CB8AC3E}">
        <p14:creationId xmlns:p14="http://schemas.microsoft.com/office/powerpoint/2010/main" val="2364528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의지하는 예수</a:t>
            </a:r>
            <a:br>
              <a:rPr lang="en-US" altLang="ko-KR" dirty="0"/>
            </a:br>
            <a:r>
              <a:rPr lang="ko-KR" altLang="en-US" dirty="0"/>
              <a:t>나의 사모하는 친구</a:t>
            </a:r>
          </a:p>
        </p:txBody>
      </p:sp>
    </p:spTree>
    <p:extLst>
      <p:ext uri="{BB962C8B-B14F-4D97-AF65-F5344CB8AC3E}">
        <p14:creationId xmlns:p14="http://schemas.microsoft.com/office/powerpoint/2010/main" val="1818691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기도 들으사  응답하여 주시니</a:t>
            </a:r>
            <a:br>
              <a:rPr lang="ko-KR" altLang="en-US" dirty="0"/>
            </a:br>
            <a:r>
              <a:rPr lang="ko-KR" altLang="en-US" dirty="0"/>
              <a:t>미쁘신 나의 좋은 친구</a:t>
            </a:r>
          </a:p>
        </p:txBody>
      </p:sp>
    </p:spTree>
    <p:extLst>
      <p:ext uri="{BB962C8B-B14F-4D97-AF65-F5344CB8AC3E}">
        <p14:creationId xmlns:p14="http://schemas.microsoft.com/office/powerpoint/2010/main" val="1962374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 </a:t>
            </a:r>
            <a:r>
              <a:rPr lang="ko-KR" altLang="en-US" dirty="0"/>
              <a:t>이후 천국에 올라가서</a:t>
            </a:r>
            <a:br>
              <a:rPr lang="en-US" altLang="ko-KR" dirty="0"/>
            </a:br>
            <a:r>
              <a:rPr lang="ko-KR" altLang="en-US" dirty="0"/>
              <a:t>모든 성도들과 다 함께</a:t>
            </a:r>
          </a:p>
        </p:txBody>
      </p:sp>
    </p:spTree>
    <p:extLst>
      <p:ext uri="{BB962C8B-B14F-4D97-AF65-F5344CB8AC3E}">
        <p14:creationId xmlns:p14="http://schemas.microsoft.com/office/powerpoint/2010/main" val="1679571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우리들을 구하신 주를 찬양하리라</a:t>
            </a:r>
            <a:br>
              <a:rPr lang="ko-KR" altLang="en-US" dirty="0"/>
            </a:br>
            <a:r>
              <a:rPr lang="ko-KR" altLang="en-US" dirty="0"/>
              <a:t>미쁘신 나의 좋은 친구</a:t>
            </a:r>
          </a:p>
        </p:txBody>
      </p:sp>
    </p:spTree>
    <p:extLst>
      <p:ext uri="{BB962C8B-B14F-4D97-AF65-F5344CB8AC3E}">
        <p14:creationId xmlns:p14="http://schemas.microsoft.com/office/powerpoint/2010/main" val="1441019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의지하는 예수</a:t>
            </a:r>
            <a:br>
              <a:rPr lang="en-US" altLang="ko-KR" dirty="0"/>
            </a:br>
            <a:r>
              <a:rPr lang="ko-KR" altLang="en-US" dirty="0"/>
              <a:t>나의 사모하는 친구</a:t>
            </a:r>
          </a:p>
        </p:txBody>
      </p:sp>
    </p:spTree>
    <p:extLst>
      <p:ext uri="{BB962C8B-B14F-4D97-AF65-F5344CB8AC3E}">
        <p14:creationId xmlns:p14="http://schemas.microsoft.com/office/powerpoint/2010/main" val="1780435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기도 들으사  응답하여 주시니</a:t>
            </a:r>
            <a:br>
              <a:rPr lang="ko-KR" altLang="en-US" dirty="0"/>
            </a:br>
            <a:r>
              <a:rPr lang="ko-KR" altLang="en-US" dirty="0"/>
              <a:t>미쁘신 나의 좋은 친구</a:t>
            </a:r>
          </a:p>
        </p:txBody>
      </p:sp>
    </p:spTree>
    <p:extLst>
      <p:ext uri="{BB962C8B-B14F-4D97-AF65-F5344CB8AC3E}">
        <p14:creationId xmlns:p14="http://schemas.microsoft.com/office/powerpoint/2010/main" val="3825597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예수 늘 함께 하시네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1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고단한 인생길</a:t>
            </a:r>
            <a:r>
              <a:rPr lang="en-US" altLang="ko-KR" dirty="0"/>
              <a:t> </a:t>
            </a:r>
            <a:r>
              <a:rPr lang="ko-KR" altLang="en-US" dirty="0"/>
              <a:t>힘겨운 오늘도</a:t>
            </a:r>
            <a:br>
              <a:rPr lang="en-US" altLang="ko-KR" dirty="0"/>
            </a:br>
            <a:r>
              <a:rPr lang="ko-KR" altLang="en-US" dirty="0"/>
              <a:t>예수 내 마음 아시네</a:t>
            </a:r>
          </a:p>
        </p:txBody>
      </p:sp>
    </p:spTree>
    <p:extLst>
      <p:ext uri="{BB962C8B-B14F-4D97-AF65-F5344CB8AC3E}">
        <p14:creationId xmlns:p14="http://schemas.microsoft.com/office/powerpoint/2010/main" val="172228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곧 회개하는 맘으로 </a:t>
            </a:r>
            <a:br>
              <a:rPr lang="en-US" altLang="ko-KR" dirty="0"/>
            </a:br>
            <a:r>
              <a:rPr lang="ko-KR" altLang="en-US" dirty="0"/>
              <a:t>주 앞에 옵니다</a:t>
            </a:r>
          </a:p>
        </p:txBody>
      </p:sp>
    </p:spTree>
    <p:extLst>
      <p:ext uri="{BB962C8B-B14F-4D97-AF65-F5344CB8AC3E}">
        <p14:creationId xmlns:p14="http://schemas.microsoft.com/office/powerpoint/2010/main" val="33628082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지나간 아픔도 마주할 세상도</a:t>
            </a:r>
            <a:br>
              <a:rPr lang="ko-KR" altLang="en-US" dirty="0"/>
            </a:br>
            <a:r>
              <a:rPr lang="ko-KR" altLang="en-US" dirty="0"/>
              <a:t>예수 내 마음 아시네</a:t>
            </a:r>
          </a:p>
        </p:txBody>
      </p:sp>
    </p:spTree>
    <p:extLst>
      <p:ext uri="{BB962C8B-B14F-4D97-AF65-F5344CB8AC3E}">
        <p14:creationId xmlns:p14="http://schemas.microsoft.com/office/powerpoint/2010/main" val="24223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믿음의 눈 들어 주를 보리</a:t>
            </a:r>
            <a:br>
              <a:rPr lang="ko-KR" altLang="en-US" dirty="0"/>
            </a:br>
            <a:r>
              <a:rPr lang="ko-KR" altLang="en-US" dirty="0"/>
              <a:t>이 또한 지나가리라</a:t>
            </a:r>
          </a:p>
        </p:txBody>
      </p:sp>
    </p:spTree>
    <p:extLst>
      <p:ext uri="{BB962C8B-B14F-4D97-AF65-F5344CB8AC3E}">
        <p14:creationId xmlns:p14="http://schemas.microsoft.com/office/powerpoint/2010/main" val="2462723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주어진 내 삶의 시간 속에</a:t>
            </a:r>
            <a:br>
              <a:rPr lang="ko-KR" altLang="en-US" dirty="0"/>
            </a:br>
            <a:r>
              <a:rPr lang="ko-KR" altLang="en-US" dirty="0"/>
              <a:t>주의 뜻 알게 하소서</a:t>
            </a:r>
          </a:p>
        </p:txBody>
      </p:sp>
    </p:spTree>
    <p:extLst>
      <p:ext uri="{BB962C8B-B14F-4D97-AF65-F5344CB8AC3E}">
        <p14:creationId xmlns:p14="http://schemas.microsoft.com/office/powerpoint/2010/main" val="4047480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하루를 살아도 기쁨으로 가리</a:t>
            </a:r>
            <a:br>
              <a:rPr lang="ko-KR" altLang="en-US" dirty="0"/>
            </a:br>
            <a:r>
              <a:rPr lang="ko-KR" altLang="en-US" dirty="0"/>
              <a:t>예수 늘 함께 하시네</a:t>
            </a:r>
          </a:p>
        </p:txBody>
      </p:sp>
    </p:spTree>
    <p:extLst>
      <p:ext uri="{BB962C8B-B14F-4D97-AF65-F5344CB8AC3E}">
        <p14:creationId xmlns:p14="http://schemas.microsoft.com/office/powerpoint/2010/main" val="2229188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후회도 염려도 온전히 맡기리</a:t>
            </a:r>
            <a:br>
              <a:rPr lang="ko-KR" altLang="en-US" dirty="0"/>
            </a:br>
            <a:r>
              <a:rPr lang="ko-KR" altLang="en-US" dirty="0"/>
              <a:t>예수 늘 함께 하시네</a:t>
            </a:r>
          </a:p>
        </p:txBody>
      </p:sp>
    </p:spTree>
    <p:extLst>
      <p:ext uri="{BB962C8B-B14F-4D97-AF65-F5344CB8AC3E}">
        <p14:creationId xmlns:p14="http://schemas.microsoft.com/office/powerpoint/2010/main" val="3545537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믿음의 눈 들어 주를 보리</a:t>
            </a:r>
            <a:br>
              <a:rPr lang="ko-KR" altLang="en-US" dirty="0"/>
            </a:br>
            <a:r>
              <a:rPr lang="ko-KR" altLang="en-US" dirty="0"/>
              <a:t>이 또한 지나가리라</a:t>
            </a:r>
          </a:p>
        </p:txBody>
      </p:sp>
    </p:spTree>
    <p:extLst>
      <p:ext uri="{BB962C8B-B14F-4D97-AF65-F5344CB8AC3E}">
        <p14:creationId xmlns:p14="http://schemas.microsoft.com/office/powerpoint/2010/main" val="16122519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주어진 내 삶의 시간 속에</a:t>
            </a:r>
            <a:br>
              <a:rPr lang="ko-KR" altLang="en-US" dirty="0"/>
            </a:br>
            <a:r>
              <a:rPr lang="ko-KR" altLang="en-US" dirty="0"/>
              <a:t>주의 뜻 알게 하소서</a:t>
            </a:r>
          </a:p>
        </p:txBody>
      </p:sp>
    </p:spTree>
    <p:extLst>
      <p:ext uri="{BB962C8B-B14F-4D97-AF65-F5344CB8AC3E}">
        <p14:creationId xmlns:p14="http://schemas.microsoft.com/office/powerpoint/2010/main" val="780563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우리 함께 보리라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188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 오늘 눈물로</a:t>
            </a:r>
            <a:br>
              <a:rPr lang="en-US" altLang="ko-KR" dirty="0"/>
            </a:br>
            <a:r>
              <a:rPr lang="ko-KR" altLang="en-US" dirty="0"/>
              <a:t>한 알의 씨앗을 심는다</a:t>
            </a:r>
          </a:p>
        </p:txBody>
      </p:sp>
    </p:spTree>
    <p:extLst>
      <p:ext uri="{BB962C8B-B14F-4D97-AF65-F5344CB8AC3E}">
        <p14:creationId xmlns:p14="http://schemas.microsoft.com/office/powerpoint/2010/main" val="4398737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꿈꿀 수 없어</a:t>
            </a:r>
            <a:r>
              <a:rPr lang="en-US" altLang="ko-KR" dirty="0"/>
              <a:t> </a:t>
            </a:r>
            <a:r>
              <a:rPr lang="ko-KR" altLang="en-US" dirty="0"/>
              <a:t>무너진 가슴에</a:t>
            </a:r>
          </a:p>
        </p:txBody>
      </p:sp>
    </p:spTree>
    <p:extLst>
      <p:ext uri="{BB962C8B-B14F-4D97-AF65-F5344CB8AC3E}">
        <p14:creationId xmlns:p14="http://schemas.microsoft.com/office/powerpoint/2010/main" val="29838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전부터 계신 주께서</a:t>
            </a:r>
            <a:br>
              <a:rPr lang="en-US" altLang="ko-KR" dirty="0"/>
            </a:br>
            <a:r>
              <a:rPr lang="ko-KR" altLang="en-US" dirty="0"/>
              <a:t>영 죽을 죄인을</a:t>
            </a:r>
          </a:p>
        </p:txBody>
      </p:sp>
    </p:spTree>
    <p:extLst>
      <p:ext uri="{BB962C8B-B14F-4D97-AF65-F5344CB8AC3E}">
        <p14:creationId xmlns:p14="http://schemas.microsoft.com/office/powerpoint/2010/main" val="27938134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저들의 푸른 꿈</a:t>
            </a:r>
            <a:br>
              <a:rPr lang="en-US" altLang="ko-KR" dirty="0"/>
            </a:br>
            <a:r>
              <a:rPr lang="ko-KR" altLang="en-US" dirty="0"/>
              <a:t>다시 돋아나도록</a:t>
            </a:r>
          </a:p>
        </p:txBody>
      </p:sp>
    </p:spTree>
    <p:extLst>
      <p:ext uri="{BB962C8B-B14F-4D97-AF65-F5344CB8AC3E}">
        <p14:creationId xmlns:p14="http://schemas.microsoft.com/office/powerpoint/2010/main" val="38265642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 함께 </a:t>
            </a:r>
            <a:r>
              <a:rPr lang="ko-KR" altLang="en-US" dirty="0" err="1"/>
              <a:t>땀흘려</a:t>
            </a:r>
            <a:br>
              <a:rPr lang="en-US" altLang="ko-KR" dirty="0"/>
            </a:br>
            <a:r>
              <a:rPr lang="ko-KR" altLang="en-US" dirty="0"/>
              <a:t>소망의 길을 만든다</a:t>
            </a:r>
          </a:p>
        </p:txBody>
      </p:sp>
    </p:spTree>
    <p:extLst>
      <p:ext uri="{BB962C8B-B14F-4D97-AF65-F5344CB8AC3E}">
        <p14:creationId xmlns:p14="http://schemas.microsoft.com/office/powerpoint/2010/main" val="1412351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내일로 가는 길을 찾지 못했던</a:t>
            </a:r>
          </a:p>
        </p:txBody>
      </p:sp>
    </p:spTree>
    <p:extLst>
      <p:ext uri="{BB962C8B-B14F-4D97-AF65-F5344CB8AC3E}">
        <p14:creationId xmlns:p14="http://schemas.microsoft.com/office/powerpoint/2010/main" val="36260214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저들 노래하며 달려갈 그 길</a:t>
            </a:r>
          </a:p>
        </p:txBody>
      </p:sp>
    </p:spTree>
    <p:extLst>
      <p:ext uri="{BB962C8B-B14F-4D97-AF65-F5344CB8AC3E}">
        <p14:creationId xmlns:p14="http://schemas.microsoft.com/office/powerpoint/2010/main" val="29048672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그날에 우리 보리라</a:t>
            </a:r>
            <a:br>
              <a:rPr lang="ko-KR" altLang="en-US" dirty="0"/>
            </a:br>
            <a:r>
              <a:rPr lang="ko-KR" altLang="en-US" dirty="0"/>
              <a:t>새벽이슬 같은 저들 일어나</a:t>
            </a:r>
          </a:p>
        </p:txBody>
      </p:sp>
    </p:spTree>
    <p:extLst>
      <p:ext uri="{BB962C8B-B14F-4D97-AF65-F5344CB8AC3E}">
        <p14:creationId xmlns:p14="http://schemas.microsoft.com/office/powerpoint/2010/main" val="8891378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뜨거운 가슴  사랑의 손으로</a:t>
            </a:r>
            <a:br>
              <a:rPr lang="ko-KR" altLang="en-US" dirty="0"/>
            </a:br>
            <a:r>
              <a:rPr lang="ko-KR" altLang="en-US" dirty="0"/>
              <a:t>이 땅 치유하며 행진할 때</a:t>
            </a:r>
          </a:p>
        </p:txBody>
      </p:sp>
    </p:spTree>
    <p:extLst>
      <p:ext uri="{BB962C8B-B14F-4D97-AF65-F5344CB8AC3E}">
        <p14:creationId xmlns:p14="http://schemas.microsoft.com/office/powerpoint/2010/main" val="39323005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오래 황폐하였던 이 땅 어디서나</a:t>
            </a:r>
            <a:br>
              <a:rPr lang="ko-KR" altLang="en-US" dirty="0"/>
            </a:br>
            <a:r>
              <a:rPr lang="ko-KR" altLang="en-US" dirty="0"/>
              <a:t>순결한 꽃들 피어나고</a:t>
            </a:r>
          </a:p>
        </p:txBody>
      </p:sp>
    </p:spTree>
    <p:extLst>
      <p:ext uri="{BB962C8B-B14F-4D97-AF65-F5344CB8AC3E}">
        <p14:creationId xmlns:p14="http://schemas.microsoft.com/office/powerpoint/2010/main" val="495949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푸른 의의 나무가 가득한 세상</a:t>
            </a:r>
            <a:br>
              <a:rPr lang="ko-KR" altLang="en-US" dirty="0"/>
            </a:br>
            <a:r>
              <a:rPr lang="ko-KR" altLang="en-US" dirty="0"/>
              <a:t>우리 함께 보리라</a:t>
            </a:r>
          </a:p>
        </p:txBody>
      </p:sp>
    </p:spTree>
    <p:extLst>
      <p:ext uri="{BB962C8B-B14F-4D97-AF65-F5344CB8AC3E}">
        <p14:creationId xmlns:p14="http://schemas.microsoft.com/office/powerpoint/2010/main" val="15193223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세상의 유혹 시험이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6307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 </a:t>
            </a:r>
            <a:r>
              <a:rPr lang="ko-KR" altLang="en-US" dirty="0"/>
              <a:t>세상의 유혹 시험이</a:t>
            </a:r>
            <a:br>
              <a:rPr lang="ko-KR" altLang="en-US" dirty="0"/>
            </a:br>
            <a:r>
              <a:rPr lang="ko-KR" altLang="en-US" dirty="0"/>
              <a:t>내게 </a:t>
            </a:r>
            <a:r>
              <a:rPr lang="ko-KR" altLang="en-US" dirty="0" err="1"/>
              <a:t>몰려올때에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49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보혈로 구해주시니</a:t>
            </a:r>
            <a:br>
              <a:rPr lang="en-US" altLang="ko-KR" dirty="0"/>
            </a:br>
            <a:r>
              <a:rPr lang="ko-KR" altLang="en-US" dirty="0"/>
              <a:t>그 사랑 한 없네</a:t>
            </a:r>
          </a:p>
        </p:txBody>
      </p:sp>
    </p:spTree>
    <p:extLst>
      <p:ext uri="{BB962C8B-B14F-4D97-AF65-F5344CB8AC3E}">
        <p14:creationId xmlns:p14="http://schemas.microsoft.com/office/powerpoint/2010/main" val="21492133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힘으론 그것들</a:t>
            </a:r>
            <a:br>
              <a:rPr lang="en-US" altLang="ko-KR" dirty="0"/>
            </a:br>
            <a:r>
              <a:rPr lang="ko-KR" altLang="en-US" dirty="0"/>
              <a:t>모두 </a:t>
            </a:r>
            <a:r>
              <a:rPr lang="ko-KR" altLang="en-US" dirty="0" err="1"/>
              <a:t>이길수</a:t>
            </a:r>
            <a:r>
              <a:rPr lang="ko-KR" altLang="en-US" dirty="0"/>
              <a:t> 없네</a:t>
            </a:r>
          </a:p>
        </p:txBody>
      </p:sp>
    </p:spTree>
    <p:extLst>
      <p:ext uri="{BB962C8B-B14F-4D97-AF65-F5344CB8AC3E}">
        <p14:creationId xmlns:p14="http://schemas.microsoft.com/office/powerpoint/2010/main" val="24112270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거대한 폭풍 가운데</a:t>
            </a:r>
            <a:br>
              <a:rPr lang="en-US" altLang="ko-KR" dirty="0"/>
            </a:br>
            <a:r>
              <a:rPr lang="ko-KR" altLang="en-US" dirty="0"/>
              <a:t>위축된 나의 영혼</a:t>
            </a:r>
          </a:p>
        </p:txBody>
      </p:sp>
    </p:spTree>
    <p:extLst>
      <p:ext uri="{BB962C8B-B14F-4D97-AF65-F5344CB8AC3E}">
        <p14:creationId xmlns:p14="http://schemas.microsoft.com/office/powerpoint/2010/main" val="22647985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어찌할 바를 몰라</a:t>
            </a:r>
            <a:br>
              <a:rPr lang="en-US" altLang="ko-KR" dirty="0"/>
            </a:br>
            <a:r>
              <a:rPr lang="ko-KR" altLang="en-US" dirty="0" err="1"/>
              <a:t>헤메이고</a:t>
            </a:r>
            <a:r>
              <a:rPr lang="ko-KR" altLang="en-US" dirty="0"/>
              <a:t> 있을 때</a:t>
            </a:r>
          </a:p>
        </p:txBody>
      </p:sp>
    </p:spTree>
    <p:extLst>
      <p:ext uri="{BB962C8B-B14F-4D97-AF65-F5344CB8AC3E}">
        <p14:creationId xmlns:p14="http://schemas.microsoft.com/office/powerpoint/2010/main" val="17209685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주를 찬양 </a:t>
            </a:r>
            <a:r>
              <a:rPr lang="en-US" altLang="ko-KR" dirty="0"/>
              <a:t> </a:t>
            </a:r>
            <a:r>
              <a:rPr lang="ko-KR" altLang="en-US" dirty="0"/>
              <a:t>손을 들고 찬양</a:t>
            </a:r>
            <a:br>
              <a:rPr lang="ko-KR" altLang="en-US" dirty="0"/>
            </a:br>
            <a:r>
              <a:rPr lang="ko-KR" altLang="en-US" dirty="0"/>
              <a:t>전쟁은 나에게 속한 것 아니니</a:t>
            </a:r>
          </a:p>
        </p:txBody>
      </p:sp>
    </p:spTree>
    <p:extLst>
      <p:ext uri="{BB962C8B-B14F-4D97-AF65-F5344CB8AC3E}">
        <p14:creationId xmlns:p14="http://schemas.microsoft.com/office/powerpoint/2010/main" val="16192445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주를 찬양  손을 들고 찬양</a:t>
            </a:r>
            <a:br>
              <a:rPr lang="ko-KR" altLang="en-US" dirty="0"/>
            </a:br>
            <a:r>
              <a:rPr lang="ko-KR" altLang="en-US" dirty="0"/>
              <a:t>전쟁은 하나님께 속한 것이니</a:t>
            </a:r>
          </a:p>
        </p:txBody>
      </p:sp>
    </p:spTree>
    <p:extLst>
      <p:ext uri="{BB962C8B-B14F-4D97-AF65-F5344CB8AC3E}">
        <p14:creationId xmlns:p14="http://schemas.microsoft.com/office/powerpoint/2010/main" val="14971410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 </a:t>
            </a:r>
            <a:r>
              <a:rPr lang="ko-KR" altLang="en-US" dirty="0"/>
              <a:t>거짓과 속임수로</a:t>
            </a:r>
            <a:r>
              <a:rPr lang="en-US" altLang="ko-KR" dirty="0"/>
              <a:t> </a:t>
            </a:r>
            <a:r>
              <a:rPr lang="ko-KR" altLang="en-US" dirty="0" err="1"/>
              <a:t>가득찬</a:t>
            </a:r>
            <a:r>
              <a:rPr lang="ko-KR" altLang="en-US" dirty="0"/>
              <a:t> 세상에서</a:t>
            </a:r>
          </a:p>
        </p:txBody>
      </p:sp>
    </p:spTree>
    <p:extLst>
      <p:ext uri="{BB962C8B-B14F-4D97-AF65-F5344CB8AC3E}">
        <p14:creationId xmlns:p14="http://schemas.microsoft.com/office/powerpoint/2010/main" val="18541061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어디로 갈지 몰라 머뭇거리고 있네</a:t>
            </a:r>
          </a:p>
        </p:txBody>
      </p:sp>
    </p:spTree>
    <p:extLst>
      <p:ext uri="{BB962C8B-B14F-4D97-AF65-F5344CB8AC3E}">
        <p14:creationId xmlns:p14="http://schemas.microsoft.com/office/powerpoint/2010/main" val="22603034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공중의 권세 잡은 자 </a:t>
            </a:r>
            <a:br>
              <a:rPr lang="en-US" altLang="ko-KR" dirty="0"/>
            </a:br>
            <a:r>
              <a:rPr lang="ko-KR" altLang="en-US" dirty="0"/>
              <a:t>지금도 우리들을</a:t>
            </a:r>
          </a:p>
        </p:txBody>
      </p:sp>
    </p:spTree>
    <p:extLst>
      <p:ext uri="{BB962C8B-B14F-4D97-AF65-F5344CB8AC3E}">
        <p14:creationId xmlns:p14="http://schemas.microsoft.com/office/powerpoint/2010/main" val="15394842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실패와 절망으로 넘어뜨리려 하네</a:t>
            </a:r>
          </a:p>
        </p:txBody>
      </p:sp>
    </p:spTree>
    <p:extLst>
      <p:ext uri="{BB962C8B-B14F-4D97-AF65-F5344CB8AC3E}">
        <p14:creationId xmlns:p14="http://schemas.microsoft.com/office/powerpoint/2010/main" val="3548058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주를 찬양 </a:t>
            </a:r>
            <a:r>
              <a:rPr lang="en-US" altLang="ko-KR" dirty="0"/>
              <a:t> </a:t>
            </a:r>
            <a:r>
              <a:rPr lang="ko-KR" altLang="en-US" dirty="0"/>
              <a:t>손을 들고 찬양</a:t>
            </a:r>
            <a:br>
              <a:rPr lang="ko-KR" altLang="en-US" dirty="0"/>
            </a:br>
            <a:r>
              <a:rPr lang="ko-KR" altLang="en-US" dirty="0"/>
              <a:t>전쟁은 나에게 속한 것 아니니</a:t>
            </a:r>
          </a:p>
        </p:txBody>
      </p:sp>
    </p:spTree>
    <p:extLst>
      <p:ext uri="{BB962C8B-B14F-4D97-AF65-F5344CB8AC3E}">
        <p14:creationId xmlns:p14="http://schemas.microsoft.com/office/powerpoint/2010/main" val="329689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죄를 씻기 위하여 </a:t>
            </a:r>
            <a:br>
              <a:rPr lang="en-US" altLang="ko-KR" dirty="0"/>
            </a:br>
            <a:r>
              <a:rPr lang="ko-KR" altLang="en-US" dirty="0"/>
              <a:t>피 흘려주시니</a:t>
            </a:r>
          </a:p>
        </p:txBody>
      </p:sp>
    </p:spTree>
    <p:extLst>
      <p:ext uri="{BB962C8B-B14F-4D97-AF65-F5344CB8AC3E}">
        <p14:creationId xmlns:p14="http://schemas.microsoft.com/office/powerpoint/2010/main" val="3694377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주를 찬양  손을 들고 찬양</a:t>
            </a:r>
            <a:br>
              <a:rPr lang="ko-KR" altLang="en-US" dirty="0"/>
            </a:br>
            <a:r>
              <a:rPr lang="ko-KR" altLang="en-US" dirty="0"/>
              <a:t>전쟁은 하나님께 속한 것이니</a:t>
            </a:r>
          </a:p>
        </p:txBody>
      </p:sp>
    </p:spTree>
    <p:extLst>
      <p:ext uri="{BB962C8B-B14F-4D97-AF65-F5344CB8AC3E}">
        <p14:creationId xmlns:p14="http://schemas.microsoft.com/office/powerpoint/2010/main" val="20327198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주위를 둘러보면</a:t>
            </a:r>
            <a:r>
              <a:rPr lang="en-US" altLang="ko-KR" dirty="0"/>
              <a:t> </a:t>
            </a:r>
            <a:r>
              <a:rPr lang="ko-KR" altLang="en-US" dirty="0"/>
              <a:t>아무도 없는 듯</a:t>
            </a:r>
          </a:p>
        </p:txBody>
      </p:sp>
    </p:spTree>
    <p:extLst>
      <p:ext uri="{BB962C8B-B14F-4D97-AF65-F5344CB8AC3E}">
        <p14:creationId xmlns:p14="http://schemas.microsoft.com/office/powerpoint/2010/main" val="36886178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믿음의 눈을 들면 보이는 분 계시네</a:t>
            </a:r>
          </a:p>
        </p:txBody>
      </p:sp>
    </p:spTree>
    <p:extLst>
      <p:ext uri="{BB962C8B-B14F-4D97-AF65-F5344CB8AC3E}">
        <p14:creationId xmlns:p14="http://schemas.microsoft.com/office/powerpoint/2010/main" val="10006896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지금도 내 안에서 역사하고 계시는</a:t>
            </a:r>
          </a:p>
        </p:txBody>
      </p:sp>
    </p:spTree>
    <p:extLst>
      <p:ext uri="{BB962C8B-B14F-4D97-AF65-F5344CB8AC3E}">
        <p14:creationId xmlns:p14="http://schemas.microsoft.com/office/powerpoint/2010/main" val="14510469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사망과 어둠의 권세</a:t>
            </a:r>
            <a:br>
              <a:rPr lang="en-US" altLang="ko-KR" dirty="0"/>
            </a:br>
            <a:r>
              <a:rPr lang="ko-KR" altLang="en-US" dirty="0"/>
              <a:t>물리치신 예수님</a:t>
            </a:r>
          </a:p>
        </p:txBody>
      </p:sp>
    </p:spTree>
    <p:extLst>
      <p:ext uri="{BB962C8B-B14F-4D97-AF65-F5344CB8AC3E}">
        <p14:creationId xmlns:p14="http://schemas.microsoft.com/office/powerpoint/2010/main" val="8022264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주를 찬양 </a:t>
            </a:r>
            <a:r>
              <a:rPr lang="en-US" altLang="ko-KR" dirty="0"/>
              <a:t> </a:t>
            </a:r>
            <a:r>
              <a:rPr lang="ko-KR" altLang="en-US" dirty="0"/>
              <a:t>손을 들고 찬양</a:t>
            </a:r>
            <a:br>
              <a:rPr lang="ko-KR" altLang="en-US" dirty="0"/>
            </a:br>
            <a:r>
              <a:rPr lang="ko-KR" altLang="en-US" dirty="0"/>
              <a:t>전쟁은 나에게 속한 것 아니니</a:t>
            </a:r>
          </a:p>
        </p:txBody>
      </p:sp>
    </p:spTree>
    <p:extLst>
      <p:ext uri="{BB962C8B-B14F-4D97-AF65-F5344CB8AC3E}">
        <p14:creationId xmlns:p14="http://schemas.microsoft.com/office/powerpoint/2010/main" val="40116669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주를 찬양  손을 들고 찬양</a:t>
            </a:r>
            <a:br>
              <a:rPr lang="ko-KR" altLang="en-US" dirty="0"/>
            </a:br>
            <a:r>
              <a:rPr lang="ko-KR" altLang="en-US" dirty="0"/>
              <a:t>전쟁은 하나님께 속한 것이니</a:t>
            </a:r>
          </a:p>
        </p:txBody>
      </p:sp>
    </p:spTree>
    <p:extLst>
      <p:ext uri="{BB962C8B-B14F-4D97-AF65-F5344CB8AC3E}">
        <p14:creationId xmlns:p14="http://schemas.microsoft.com/office/powerpoint/2010/main" val="11645811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여기에 모인 우리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8542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여기에 모인 우리 주의 은총 받은 자여라</a:t>
            </a:r>
            <a:br>
              <a:rPr lang="ko-KR" altLang="en-US" dirty="0"/>
            </a:br>
            <a:r>
              <a:rPr lang="ko-KR" altLang="en-US" dirty="0"/>
              <a:t>주께서 이 자리에 함께 계심을 </a:t>
            </a:r>
            <a:r>
              <a:rPr lang="ko-KR" altLang="en-US" dirty="0" err="1"/>
              <a:t>아노라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9731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07A9B-5DF0-89C6-344B-A1F8505CF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BC7CA0E-2133-DFF0-BACB-A24296F8B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9879D9-8EFD-33FC-0703-F78F6341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언제나 주님만을 찬양하며 </a:t>
            </a:r>
            <a:r>
              <a:rPr lang="ko-KR" altLang="en-US" dirty="0" err="1"/>
              <a:t>따라가리니</a:t>
            </a:r>
            <a:br>
              <a:rPr lang="ko-KR" altLang="en-US" dirty="0"/>
            </a:br>
            <a:r>
              <a:rPr lang="ko-KR" altLang="en-US" dirty="0"/>
              <a:t>시험을 당할 때도 함께 계심을 </a:t>
            </a:r>
            <a:r>
              <a:rPr lang="ko-KR" altLang="en-US" dirty="0" err="1"/>
              <a:t>믿노라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67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곧 회개하는 맘으로 </a:t>
            </a:r>
            <a:br>
              <a:rPr lang="en-US" altLang="ko-KR" dirty="0"/>
            </a:br>
            <a:r>
              <a:rPr lang="ko-KR" altLang="en-US" dirty="0"/>
              <a:t>주 앞에 옵니다</a:t>
            </a:r>
          </a:p>
        </p:txBody>
      </p:sp>
    </p:spTree>
    <p:extLst>
      <p:ext uri="{BB962C8B-B14F-4D97-AF65-F5344CB8AC3E}">
        <p14:creationId xmlns:p14="http://schemas.microsoft.com/office/powerpoint/2010/main" val="6266347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60372-2D10-5CE3-3647-3B69FF932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FCDC24-87ED-212A-5D1E-8ABCFAFF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135379-7B4E-8B6C-D224-5960BE63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믿음 더욱 </a:t>
            </a:r>
            <a:r>
              <a:rPr lang="ko-KR" altLang="en-US" dirty="0" err="1"/>
              <a:t>굳세라</a:t>
            </a:r>
            <a:r>
              <a:rPr lang="ko-KR" altLang="en-US" dirty="0"/>
              <a:t> 주가 </a:t>
            </a:r>
            <a:r>
              <a:rPr lang="ko-KR" altLang="en-US" dirty="0" err="1"/>
              <a:t>지켜주신다</a:t>
            </a:r>
            <a:br>
              <a:rPr lang="ko-KR" altLang="en-US" dirty="0"/>
            </a:br>
            <a:r>
              <a:rPr lang="ko-KR" altLang="en-US" dirty="0"/>
              <a:t>어둔 밤에도 주의 밝은 빛 인도하여 주신다</a:t>
            </a:r>
          </a:p>
        </p:txBody>
      </p:sp>
    </p:spTree>
    <p:extLst>
      <p:ext uri="{BB962C8B-B14F-4D97-AF65-F5344CB8AC3E}">
        <p14:creationId xmlns:p14="http://schemas.microsoft.com/office/powerpoint/2010/main" val="30710572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FC5FE-A9AA-4C77-165A-589CDC621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8E350C-8DAB-2507-CEF0-3E54E0C5D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8DAE233-E185-F6D4-E026-FF4D81D4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주님이 뜻하신 일 헤아리기 어렵더라도</a:t>
            </a:r>
            <a:br>
              <a:rPr lang="ko-KR" altLang="en-US" dirty="0"/>
            </a:br>
            <a:r>
              <a:rPr lang="ko-KR" altLang="en-US" dirty="0"/>
              <a:t>언제나 주 뜻 안에 내가 있음을 </a:t>
            </a:r>
            <a:r>
              <a:rPr lang="ko-KR" altLang="en-US" dirty="0" err="1"/>
              <a:t>아노라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0107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E8D5A-AB8A-8A95-8FBF-A8238A30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38E4C4-D257-122D-9F36-5D797B75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C7AC31-71E2-0073-37E4-F8DDD46D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사랑의 말씀들이 나를 더욱 새롭게 하니</a:t>
            </a:r>
            <a:br>
              <a:rPr lang="ko-KR" altLang="en-US" dirty="0"/>
            </a:br>
            <a:r>
              <a:rPr lang="ko-KR" altLang="en-US" dirty="0"/>
              <a:t>때로는 넘어져도 최후 승리를 </a:t>
            </a:r>
            <a:r>
              <a:rPr lang="ko-KR" altLang="en-US" dirty="0" err="1"/>
              <a:t>믿노라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2108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408690-B705-7DA8-0A14-DCA408F6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6272E9-A022-19EA-7EBF-E117EEAD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여기에 모인 우리 사랑 받는 주의 자녀라</a:t>
            </a:r>
            <a:br>
              <a:rPr lang="ko-KR" altLang="en-US" dirty="0"/>
            </a:br>
            <a:r>
              <a:rPr lang="ko-KR" altLang="en-US" dirty="0"/>
              <a:t>주께서 뜻하신 일 우릴 통해 펼치신다</a:t>
            </a:r>
          </a:p>
        </p:txBody>
      </p:sp>
    </p:spTree>
    <p:extLst>
      <p:ext uri="{BB962C8B-B14F-4D97-AF65-F5344CB8AC3E}">
        <p14:creationId xmlns:p14="http://schemas.microsoft.com/office/powerpoint/2010/main" val="23429011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581A6-4CC1-CC9A-7D14-97FA7930B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1877C4-B0DD-85B1-83BE-97730F4C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A927791-0153-51BC-4723-D27BDE65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고통과 슬픔 중에 더욱 주님 </a:t>
            </a:r>
            <a:r>
              <a:rPr lang="ko-KR" altLang="en-US" dirty="0" err="1"/>
              <a:t>의지하오니</a:t>
            </a:r>
            <a:br>
              <a:rPr lang="ko-KR" altLang="en-US" dirty="0"/>
            </a:br>
            <a:r>
              <a:rPr lang="ko-KR" altLang="en-US" dirty="0"/>
              <a:t>어려움 이겨내고 주님 더욱 찬양하라</a:t>
            </a:r>
          </a:p>
        </p:txBody>
      </p:sp>
    </p:spTree>
    <p:extLst>
      <p:ext uri="{BB962C8B-B14F-4D97-AF65-F5344CB8AC3E}">
        <p14:creationId xmlns:p14="http://schemas.microsoft.com/office/powerpoint/2010/main" val="31877421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AF8D1-DF8B-8E4F-CAEE-933D1D068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0C026F-BE79-1605-0D2E-1FA80D7F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02E3D7-9B3D-7691-DA54-0BAABE58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주의 뜻 이뤄지는 날까지</a:t>
            </a:r>
            <a:br>
              <a:rPr lang="ko-KR" altLang="en-US" dirty="0"/>
            </a:br>
            <a:r>
              <a:rPr lang="ko-KR" altLang="en-US" dirty="0"/>
              <a:t>믿음 더욱 </a:t>
            </a:r>
            <a:r>
              <a:rPr lang="ko-KR" altLang="en-US" dirty="0" err="1"/>
              <a:t>굳세라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36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22841</TotalTime>
  <Words>798</Words>
  <Application>Microsoft Office PowerPoint</Application>
  <PresentationFormat>와이드스크린</PresentationFormat>
  <Paragraphs>102</Paragraphs>
  <Slides>95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95</vt:i4>
      </vt:variant>
    </vt:vector>
  </HeadingPairs>
  <TitlesOfParts>
    <vt:vector size="101" baseType="lpstr">
      <vt:lpstr>Pretendard</vt:lpstr>
      <vt:lpstr>Pretendard SemiBold</vt:lpstr>
      <vt:lpstr>맑은 고딕</vt:lpstr>
      <vt:lpstr>Arial</vt:lpstr>
      <vt:lpstr>Calibri</vt:lpstr>
      <vt:lpstr>Office 테마</vt:lpstr>
      <vt:lpstr>천부여 의지 없어서</vt:lpstr>
      <vt:lpstr>1 천부여 의지 없어서  손 들고 옵니다</vt:lpstr>
      <vt:lpstr>주 나를 외면 하시면  나 어디가리까</vt:lpstr>
      <vt:lpstr>내 죄를 씻기 위하여  피 흘려주시니</vt:lpstr>
      <vt:lpstr>곧 회개하는 맘으로  주 앞에 옵니다</vt:lpstr>
      <vt:lpstr>2 전부터 계신 주께서 영 죽을 죄인을</vt:lpstr>
      <vt:lpstr>보혈로 구해주시니 그 사랑 한 없네</vt:lpstr>
      <vt:lpstr>내 죄를 씻기 위하여  피 흘려주시니</vt:lpstr>
      <vt:lpstr>곧 회개하는 맘으로  주 앞에 옵니다</vt:lpstr>
      <vt:lpstr>3 나 예수 의지함으로 큰 권능 받아서</vt:lpstr>
      <vt:lpstr>주님께 구한 모든 것  늘 얻겠습니다</vt:lpstr>
      <vt:lpstr>내 죄를 씻기 위하여  피 흘려주시니</vt:lpstr>
      <vt:lpstr>곧 회개하는 맘으로  주 앞에 옵니다</vt:lpstr>
      <vt:lpstr>내 주 하나님 넓고 큰 은혜는</vt:lpstr>
      <vt:lpstr>1 내 주 하나님 넓고 큰 은혜는 저 큰 바다보다 깊다</vt:lpstr>
      <vt:lpstr>너 곧 닻줄을 끌러 깊은데로  저 한 가운데 가보라</vt:lpstr>
      <vt:lpstr>언덕을 떠나서 창파에 배 띄워 </vt:lpstr>
      <vt:lpstr>내 주 예수 은혜의 바다로 네 맘껏 저어 가라</vt:lpstr>
      <vt:lpstr>2 왜 너 인생은 언제나 거기서  저 큰 바다  물결 보고</vt:lpstr>
      <vt:lpstr>그 밑 모르는 깊은 바다 속을  한 번 헤어려 안 보나 </vt:lpstr>
      <vt:lpstr>언덕을 떠나서 창파에 배 띄워 </vt:lpstr>
      <vt:lpstr>내 주 예수 은혜의 바다로 네 맘껏 저어 가라</vt:lpstr>
      <vt:lpstr>3 많은 사람이 얕은 물 가에서  저 큰 바다 가려다가</vt:lpstr>
      <vt:lpstr>찰싹거리는 작은 파도 보고  마음 약하여 못 가네</vt:lpstr>
      <vt:lpstr>언덕을 떠나서 창파에 배 띄워 </vt:lpstr>
      <vt:lpstr>내 주 예수 은혜의 바다로 네 맘껏 저어 가라</vt:lpstr>
      <vt:lpstr>4 자 곧 가거라 이제 곧 가거라  저 큰 은혜 바다 향해</vt:lpstr>
      <vt:lpstr>자 곧 네 노를 저어 깊은데로  가라 망망한 바다로 </vt:lpstr>
      <vt:lpstr>언덕을 떠나서 창파에 배 띄워 </vt:lpstr>
      <vt:lpstr>내 주 예수 은혜의 바다로 네 맘껏 저어 가라</vt:lpstr>
      <vt:lpstr>내가 늘 의지하는 예수</vt:lpstr>
      <vt:lpstr>1 내가 늘 의지하는 예수 나의 상처 입은 심령을</vt:lpstr>
      <vt:lpstr>불쌍하게 여기사 위로하여 주시니 미쁘신 나의 좋은 친구</vt:lpstr>
      <vt:lpstr>내가 의지하는 예수 나의 사모하는 친구</vt:lpstr>
      <vt:lpstr>나의 기도 들으사  응답하여 주시니 미쁘신 나의 좋은 친구</vt:lpstr>
      <vt:lpstr>2 주의 손 의지하고 살 때 나를 해할 자가 없도다</vt:lpstr>
      <vt:lpstr>주님 나의 마음을 크게 위로하시니 미쁘신 나의 좋은 친구</vt:lpstr>
      <vt:lpstr>내가 의지하는 예수 나의 사모하는 친구</vt:lpstr>
      <vt:lpstr>나의 기도 들으사  응답하여 주시니 미쁘신 나의 좋은 친구</vt:lpstr>
      <vt:lpstr>3 내가 요단강 건너가며 맘이 두려워서 떨 때도</vt:lpstr>
      <vt:lpstr>주가 인도하시니 어찌 두려워하랴 미쁘신 나의 좋은 친구</vt:lpstr>
      <vt:lpstr>내가 의지하는 예수 나의 사모하는 친구</vt:lpstr>
      <vt:lpstr>나의 기도 들으사  응답하여 주시니 미쁘신 나의 좋은 친구</vt:lpstr>
      <vt:lpstr>4 이후 천국에 올라가서 모든 성도들과 다 함께</vt:lpstr>
      <vt:lpstr>우리들을 구하신 주를 찬양하리라 미쁘신 나의 좋은 친구</vt:lpstr>
      <vt:lpstr>내가 의지하는 예수 나의 사모하는 친구</vt:lpstr>
      <vt:lpstr>나의 기도 들으사  응답하여 주시니 미쁘신 나의 좋은 친구</vt:lpstr>
      <vt:lpstr>예수 늘 함께 하시네</vt:lpstr>
      <vt:lpstr>1 고단한 인생길 힘겨운 오늘도 예수 내 마음 아시네</vt:lpstr>
      <vt:lpstr>지나간 아픔도 마주할 세상도 예수 내 마음 아시네</vt:lpstr>
      <vt:lpstr>믿음의 눈 들어 주를 보리 이 또한 지나가리라</vt:lpstr>
      <vt:lpstr>주어진 내 삶의 시간 속에 주의 뜻 알게 하소서</vt:lpstr>
      <vt:lpstr>2 하루를 살아도 기쁨으로 가리 예수 늘 함께 하시네</vt:lpstr>
      <vt:lpstr>후회도 염려도 온전히 맡기리 예수 늘 함께 하시네</vt:lpstr>
      <vt:lpstr>믿음의 눈 들어 주를 보리 이 또한 지나가리라</vt:lpstr>
      <vt:lpstr>주어진 내 삶의 시간 속에 주의 뜻 알게 하소서</vt:lpstr>
      <vt:lpstr>우리 함께 보리라</vt:lpstr>
      <vt:lpstr>우리 오늘 눈물로 한 알의 씨앗을 심는다</vt:lpstr>
      <vt:lpstr>꿈꿀 수 없어 무너진 가슴에</vt:lpstr>
      <vt:lpstr>저들의 푸른 꿈 다시 돋아나도록</vt:lpstr>
      <vt:lpstr>우리 함께 땀흘려 소망의 길을 만든다</vt:lpstr>
      <vt:lpstr>내일로 가는 길을 찾지 못했던</vt:lpstr>
      <vt:lpstr>저들 노래하며 달려갈 그 길</vt:lpstr>
      <vt:lpstr>그날에 우리 보리라 새벽이슬 같은 저들 일어나</vt:lpstr>
      <vt:lpstr>뜨거운 가슴  사랑의 손으로 이 땅 치유하며 행진할 때</vt:lpstr>
      <vt:lpstr>오래 황폐하였던 이 땅 어디서나 순결한 꽃들 피어나고</vt:lpstr>
      <vt:lpstr>푸른 의의 나무가 가득한 세상 우리 함께 보리라</vt:lpstr>
      <vt:lpstr>세상의 유혹 시험이</vt:lpstr>
      <vt:lpstr>1 세상의 유혹 시험이 내게 몰려올때에</vt:lpstr>
      <vt:lpstr>나의 힘으론 그것들 모두 이길수 없네</vt:lpstr>
      <vt:lpstr>거대한 폭풍 가운데 위축된 나의 영혼</vt:lpstr>
      <vt:lpstr>어찌할 바를 몰라 헤메이고 있을 때</vt:lpstr>
      <vt:lpstr>주를 찬양  손을 들고 찬양 전쟁은 나에게 속한 것 아니니</vt:lpstr>
      <vt:lpstr>주를 찬양  손을 들고 찬양 전쟁은 하나님께 속한 것이니</vt:lpstr>
      <vt:lpstr>2 거짓과 속임수로 가득찬 세상에서</vt:lpstr>
      <vt:lpstr>어디로 갈지 몰라 머뭇거리고 있네</vt:lpstr>
      <vt:lpstr>공중의 권세 잡은 자  지금도 우리들을</vt:lpstr>
      <vt:lpstr>실패와 절망으로 넘어뜨리려 하네</vt:lpstr>
      <vt:lpstr>주를 찬양  손을 들고 찬양 전쟁은 나에게 속한 것 아니니</vt:lpstr>
      <vt:lpstr>주를 찬양  손을 들고 찬양 전쟁은 하나님께 속한 것이니</vt:lpstr>
      <vt:lpstr>3 주위를 둘러보면 아무도 없는 듯</vt:lpstr>
      <vt:lpstr>믿음의 눈을 들면 보이는 분 계시네</vt:lpstr>
      <vt:lpstr>지금도 내 안에서 역사하고 계시는</vt:lpstr>
      <vt:lpstr>사망과 어둠의 권세 물리치신 예수님</vt:lpstr>
      <vt:lpstr>주를 찬양  손을 들고 찬양 전쟁은 나에게 속한 것 아니니</vt:lpstr>
      <vt:lpstr>주를 찬양  손을 들고 찬양 전쟁은 하나님께 속한 것이니</vt:lpstr>
      <vt:lpstr>여기에 모인 우리</vt:lpstr>
      <vt:lpstr>여기에 모인 우리 주의 은총 받은 자여라 주께서 이 자리에 함께 계심을 아노라</vt:lpstr>
      <vt:lpstr>언제나 주님만을 찬양하며 따라가리니 시험을 당할 때도 함께 계심을 믿노라</vt:lpstr>
      <vt:lpstr>이 믿음 더욱 굳세라 주가 지켜주신다 어둔 밤에도 주의 밝은 빛 인도하여 주신다</vt:lpstr>
      <vt:lpstr>주님이 뜻하신 일 헤아리기 어렵더라도 언제나 주 뜻 안에 내가 있음을 아노라</vt:lpstr>
      <vt:lpstr>사랑의 말씀들이 나를 더욱 새롭게 하니 때로는 넘어져도 최후 승리를 믿노라</vt:lpstr>
      <vt:lpstr>여기에 모인 우리 사랑 받는 주의 자녀라 주께서 뜻하신 일 우릴 통해 펼치신다</vt:lpstr>
      <vt:lpstr>고통과 슬픔 중에 더욱 주님 의지하오니 어려움 이겨내고 주님 더욱 찬양하라</vt:lpstr>
      <vt:lpstr>주의 뜻 이뤄지는 날까지 믿음 더욱 굳세라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원술 강</cp:lastModifiedBy>
  <cp:revision>221</cp:revision>
  <dcterms:created xsi:type="dcterms:W3CDTF">2024-04-23T11:31:35Z</dcterms:created>
  <dcterms:modified xsi:type="dcterms:W3CDTF">2025-03-28T08:22:29Z</dcterms:modified>
</cp:coreProperties>
</file>