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0"/>
  </p:notesMasterIdLst>
  <p:sldIdLst>
    <p:sldId id="649" r:id="rId2"/>
    <p:sldId id="650" r:id="rId3"/>
    <p:sldId id="651" r:id="rId4"/>
    <p:sldId id="652" r:id="rId5"/>
    <p:sldId id="653" r:id="rId6"/>
    <p:sldId id="654" r:id="rId7"/>
    <p:sldId id="655" r:id="rId8"/>
    <p:sldId id="656" r:id="rId9"/>
    <p:sldId id="657" r:id="rId10"/>
    <p:sldId id="658" r:id="rId11"/>
    <p:sldId id="659" r:id="rId12"/>
    <p:sldId id="660" r:id="rId13"/>
    <p:sldId id="661" r:id="rId14"/>
    <p:sldId id="662" r:id="rId15"/>
    <p:sldId id="663" r:id="rId16"/>
    <p:sldId id="664" r:id="rId17"/>
    <p:sldId id="665" r:id="rId18"/>
    <p:sldId id="666" r:id="rId19"/>
    <p:sldId id="667" r:id="rId20"/>
    <p:sldId id="668" r:id="rId21"/>
    <p:sldId id="669" r:id="rId22"/>
    <p:sldId id="670" r:id="rId23"/>
    <p:sldId id="671" r:id="rId24"/>
    <p:sldId id="672" r:id="rId25"/>
    <p:sldId id="673" r:id="rId26"/>
    <p:sldId id="674" r:id="rId27"/>
    <p:sldId id="675" r:id="rId28"/>
    <p:sldId id="676" r:id="rId29"/>
    <p:sldId id="677" r:id="rId30"/>
    <p:sldId id="678" r:id="rId31"/>
    <p:sldId id="679" r:id="rId32"/>
    <p:sldId id="680" r:id="rId33"/>
    <p:sldId id="681" r:id="rId34"/>
    <p:sldId id="682" r:id="rId35"/>
    <p:sldId id="683" r:id="rId36"/>
    <p:sldId id="684" r:id="rId37"/>
    <p:sldId id="685" r:id="rId38"/>
    <p:sldId id="686" r:id="rId39"/>
    <p:sldId id="687" r:id="rId40"/>
    <p:sldId id="688" r:id="rId41"/>
    <p:sldId id="689" r:id="rId42"/>
    <p:sldId id="690" r:id="rId43"/>
    <p:sldId id="691" r:id="rId44"/>
    <p:sldId id="692" r:id="rId45"/>
    <p:sldId id="693" r:id="rId46"/>
    <p:sldId id="694" r:id="rId47"/>
    <p:sldId id="695" r:id="rId48"/>
    <p:sldId id="696" r:id="rId49"/>
    <p:sldId id="697" r:id="rId50"/>
    <p:sldId id="698" r:id="rId51"/>
    <p:sldId id="699" r:id="rId52"/>
    <p:sldId id="700" r:id="rId53"/>
    <p:sldId id="701" r:id="rId54"/>
    <p:sldId id="702" r:id="rId55"/>
    <p:sldId id="703" r:id="rId56"/>
    <p:sldId id="704" r:id="rId57"/>
    <p:sldId id="705" r:id="rId58"/>
    <p:sldId id="706" r:id="rId59"/>
    <p:sldId id="707" r:id="rId60"/>
    <p:sldId id="708" r:id="rId61"/>
    <p:sldId id="709" r:id="rId62"/>
    <p:sldId id="710" r:id="rId63"/>
    <p:sldId id="711" r:id="rId64"/>
    <p:sldId id="712" r:id="rId65"/>
    <p:sldId id="713" r:id="rId66"/>
    <p:sldId id="714" r:id="rId67"/>
    <p:sldId id="715" r:id="rId68"/>
    <p:sldId id="716" r:id="rId69"/>
    <p:sldId id="717" r:id="rId70"/>
    <p:sldId id="718" r:id="rId71"/>
    <p:sldId id="719" r:id="rId72"/>
    <p:sldId id="720" r:id="rId73"/>
    <p:sldId id="721" r:id="rId74"/>
    <p:sldId id="722" r:id="rId75"/>
    <p:sldId id="723" r:id="rId76"/>
    <p:sldId id="724" r:id="rId77"/>
    <p:sldId id="725" r:id="rId78"/>
    <p:sldId id="726" r:id="rId79"/>
    <p:sldId id="727" r:id="rId80"/>
    <p:sldId id="728" r:id="rId81"/>
    <p:sldId id="729" r:id="rId82"/>
    <p:sldId id="730" r:id="rId83"/>
    <p:sldId id="731" r:id="rId84"/>
    <p:sldId id="732" r:id="rId85"/>
    <p:sldId id="733" r:id="rId86"/>
    <p:sldId id="734" r:id="rId87"/>
    <p:sldId id="735" r:id="rId88"/>
    <p:sldId id="736" r:id="rId8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F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3EEA30-B35D-4314-919A-41DF613B3DC4}" v="40" dt="2025-03-19T02:52:39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43" autoAdjust="0"/>
    <p:restoredTop sz="86410" autoAdjust="0"/>
  </p:normalViewPr>
  <p:slideViewPr>
    <p:cSldViewPr snapToGrid="0" snapToObjects="1">
      <p:cViewPr>
        <p:scale>
          <a:sx n="66" d="100"/>
          <a:sy n="66" d="100"/>
        </p:scale>
        <p:origin x="-258" y="-7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98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30DA1-422E-4DC3-B002-EA99EE30A3DF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B87-5031-417A-9677-6987F125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2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CCC623F-252B-2F43-B29C-49C6646E2952}"/>
              </a:ext>
            </a:extLst>
          </p:cNvPr>
          <p:cNvSpPr/>
          <p:nvPr userDrawn="1"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34CA232-F639-D84C-8A69-DA8661D5B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325879"/>
          </a:xfrm>
        </p:spPr>
        <p:txBody>
          <a:bodyPr anchor="b">
            <a:normAutofit/>
          </a:bodyPr>
          <a:lstStyle>
            <a:lvl1pPr marL="0" algn="ctr" defTabSz="914400" rtl="0" eaLnBrk="1" latinLnBrk="1" hangingPunct="1">
              <a:defRPr lang="ko-KR" altLang="en-US" sz="5000" b="1" kern="1200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AC308F7-0305-4649-8CCE-E8F2415A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33F8266-EB86-FE44-85B6-6DCF7FDB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863342D-BA67-F94A-9483-F4BE7144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0BDA5A5-D977-D345-AC11-A88F1DE1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1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18B356F-2222-C048-8D76-51A5DA3C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F5C470E-9107-2443-AC9A-42780F9D5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FEB19CC-EDD4-7D43-B89B-28DCC2E6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B8FF285-0E0D-0443-824C-C94E06B2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8777072-C764-A14E-A87A-63D76AA2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8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45532BEB-9E76-684B-94B6-3EDC1D06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8B261F0-4F58-AE4F-9379-D8E5E0DF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5BB1600-1EFC-7747-9C17-D37557AE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842300-1207-734B-AE77-E7FDD1CC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9545CF6-8602-224C-88F6-9EB247D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410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735D6D8-B76C-B04A-8DA5-E6325E89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081DD88-5EF2-3044-AD5D-46330309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0EBC83C-BD2C-BF4E-9F79-44E3DC30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5D862E0-4E45-E242-800D-D5F444BC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 userDrawn="1"/>
        </p:nvSpPr>
        <p:spPr>
          <a:xfrm>
            <a:off x="0" y="-9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AFBB8F3-B9F5-7A44-8E03-5FD05A8E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06488"/>
          </a:xfrm>
        </p:spPr>
        <p:txBody>
          <a:bodyPr/>
          <a:lstStyle>
            <a:lvl1pPr algn="ctr">
              <a:defRPr lang="ko-KR" altLang="en-US" sz="4000" b="1" kern="1200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720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56A99D-2995-A840-B9E5-73C21F0A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C62E55A-2B4F-7E45-89D6-E3425A34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7D5011E-8487-624F-850E-CD39E0F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1B1B2B6-FBDA-FD43-84E3-030D744D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0BE4CB1-BE96-2946-AF67-07FDA24B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28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680C32-68B9-5448-BA2D-71C30BD0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EF19E89-E414-C642-9EC0-BC58C3A0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CF7B3CA-A2AE-D84E-8EEA-DB4E3620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B870CE0-7C55-F246-B6A7-EAF42857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2025-03-28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DD22B51-6319-254C-9381-3A8825D5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AA0A723-77CC-0A45-8C10-B4D53397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01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588F06-A009-0E4B-98FE-F6D5A2C8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DF35D31-356A-6949-825E-C7520FA4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4D031CF-2E96-274B-B814-77D738D8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4844D06-3C73-894E-B141-08B2F928B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DB86C06B-36BE-4D42-A84F-103E7122F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4E1D697-E6B8-6A4B-B68A-BC8DE1BB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2025-03-28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6BE6D79-702A-2A45-9747-86A698FA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BDB5971-F2F0-5343-93E1-8D48555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58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1F04027-5A39-B245-BC1B-DF01E110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CD7CDD8-64E2-234B-8CB2-C3DED70D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2025-03-28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9DA83A2-210D-DA4F-B0E2-7FEB51C5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32CE052-AD24-DD4C-BDF8-CAB72198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100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4DF8A24-5695-9844-8E78-A7D358BA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2025-03-28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326A38E-CB2D-284D-8A04-A0C30AD5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ADB4974-0385-3947-8A8E-F48200E0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623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C3F0D0-929B-6D4F-BC23-57A6C8FF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4BE0195-ADCD-3348-AA93-FDC5319B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A3C88-273F-BF47-96B8-89FA56BC9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3A1290D-F694-7049-B03B-BC6D7EC9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2025-03-28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4BC5B63-08AD-2241-B3CF-54580600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8BF370D-32DE-4049-9667-466DB2CC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45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34F248-8747-C148-A85A-3A50C32C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24307CB-A172-CF45-A310-236C5E549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459B2A2-FC27-E643-8C88-6B32009AD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A69A724-30FF-C140-9F41-A4847275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2025-03-28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79ECE2-A656-8540-AB2B-A2CF27A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C21AE6E-87E0-054D-AA82-840A6864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93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51DA448-CD88-7046-B2CE-341E8EE6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CEFB751-C8C6-4547-BF31-4EE3DE13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A1028D7-F6A6-FE4B-AC80-3820D0E3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90A8-49E4-B14B-A3B4-071AC56CCA8F}" type="datetimeFigureOut">
              <a:rPr kumimoji="1" lang="ko-KR" altLang="en-US" smtClean="0"/>
              <a:t>2025-03-28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DE86EFC-F915-574F-9BB7-D70B98B3C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C931160-FD16-E746-B922-AC22F5F0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21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 smtClean="0"/>
              <a:t>천부여 의지 없어서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xmlns="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24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/>
              <a:t>나 예수 </a:t>
            </a:r>
            <a:r>
              <a:rPr lang="ko-KR" altLang="en-US" dirty="0" smtClean="0"/>
              <a:t>의지함으로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큰 </a:t>
            </a:r>
            <a:r>
              <a:rPr lang="ko-KR" altLang="en-US" dirty="0"/>
              <a:t>권능 받아서</a:t>
            </a:r>
          </a:p>
        </p:txBody>
      </p:sp>
    </p:spTree>
    <p:extLst>
      <p:ext uri="{BB962C8B-B14F-4D97-AF65-F5344CB8AC3E}">
        <p14:creationId xmlns:p14="http://schemas.microsoft.com/office/powerpoint/2010/main" val="399070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주님께 구한 모든 </a:t>
            </a:r>
            <a:r>
              <a:rPr lang="ko-KR" altLang="en-US" dirty="0" smtClean="0"/>
              <a:t>것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늘 </a:t>
            </a:r>
            <a:r>
              <a:rPr lang="ko-KR" altLang="en-US" dirty="0"/>
              <a:t>얻겠습니다</a:t>
            </a:r>
          </a:p>
        </p:txBody>
      </p:sp>
    </p:spTree>
    <p:extLst>
      <p:ext uri="{BB962C8B-B14F-4D97-AF65-F5344CB8AC3E}">
        <p14:creationId xmlns:p14="http://schemas.microsoft.com/office/powerpoint/2010/main" val="294508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죄를 씻기 위하여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피 </a:t>
            </a:r>
            <a:r>
              <a:rPr lang="ko-KR" altLang="en-US" dirty="0"/>
              <a:t>흘려주시니</a:t>
            </a:r>
          </a:p>
        </p:txBody>
      </p:sp>
    </p:spTree>
    <p:extLst>
      <p:ext uri="{BB962C8B-B14F-4D97-AF65-F5344CB8AC3E}">
        <p14:creationId xmlns:p14="http://schemas.microsoft.com/office/powerpoint/2010/main" val="66946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곧 회개하는 맘으로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주 </a:t>
            </a:r>
            <a:r>
              <a:rPr lang="ko-KR" altLang="en-US" dirty="0"/>
              <a:t>앞에 옵니다</a:t>
            </a:r>
          </a:p>
        </p:txBody>
      </p:sp>
    </p:spTree>
    <p:extLst>
      <p:ext uri="{BB962C8B-B14F-4D97-AF65-F5344CB8AC3E}">
        <p14:creationId xmlns:p14="http://schemas.microsoft.com/office/powerpoint/2010/main" val="260876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 smtClean="0"/>
              <a:t>내 주 하나님 넓고 큰 은혜는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xmlns="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24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/>
              <a:t>내 주 하나님 넓고 큰 </a:t>
            </a:r>
            <a:r>
              <a:rPr lang="ko-KR" altLang="en-US" dirty="0" smtClean="0"/>
              <a:t>은혜는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저 큰 바다보다 깊다</a:t>
            </a:r>
          </a:p>
        </p:txBody>
      </p:sp>
    </p:spTree>
    <p:extLst>
      <p:ext uri="{BB962C8B-B14F-4D97-AF65-F5344CB8AC3E}">
        <p14:creationId xmlns:p14="http://schemas.microsoft.com/office/powerpoint/2010/main" val="3237679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너 곧 닻줄을 끌러 </a:t>
            </a:r>
            <a:r>
              <a:rPr lang="ko-KR" altLang="en-US" dirty="0" err="1"/>
              <a:t>깊은데로</a:t>
            </a:r>
            <a:r>
              <a:rPr lang="ko-KR" altLang="en-US" dirty="0"/>
              <a:t> </a:t>
            </a:r>
            <a:br>
              <a:rPr lang="ko-KR" altLang="en-US" dirty="0"/>
            </a:br>
            <a:r>
              <a:rPr lang="ko-KR" altLang="en-US" dirty="0"/>
              <a:t>저 한 가운데 가보라</a:t>
            </a:r>
          </a:p>
        </p:txBody>
      </p:sp>
    </p:spTree>
    <p:extLst>
      <p:ext uri="{BB962C8B-B14F-4D97-AF65-F5344CB8AC3E}">
        <p14:creationId xmlns:p14="http://schemas.microsoft.com/office/powerpoint/2010/main" val="1149571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언덕을 </a:t>
            </a:r>
            <a:r>
              <a:rPr lang="ko-KR" altLang="en-US" dirty="0" smtClean="0"/>
              <a:t>떠나서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창파에 </a:t>
            </a:r>
            <a:r>
              <a:rPr lang="ko-KR" altLang="en-US" dirty="0"/>
              <a:t>배 띄워 </a:t>
            </a:r>
          </a:p>
        </p:txBody>
      </p:sp>
    </p:spTree>
    <p:extLst>
      <p:ext uri="{BB962C8B-B14F-4D97-AF65-F5344CB8AC3E}">
        <p14:creationId xmlns:p14="http://schemas.microsoft.com/office/powerpoint/2010/main" val="2375163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주 예수 은혜의 </a:t>
            </a:r>
            <a:r>
              <a:rPr lang="ko-KR" altLang="en-US" dirty="0" smtClean="0"/>
              <a:t>바다로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네 </a:t>
            </a:r>
            <a:r>
              <a:rPr lang="ko-KR" altLang="en-US" dirty="0"/>
              <a:t>맘껏 저어 가라</a:t>
            </a:r>
          </a:p>
        </p:txBody>
      </p:sp>
    </p:spTree>
    <p:extLst>
      <p:ext uri="{BB962C8B-B14F-4D97-AF65-F5344CB8AC3E}">
        <p14:creationId xmlns:p14="http://schemas.microsoft.com/office/powerpoint/2010/main" val="2006439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왜 너 인생은 언제나 거기서 </a:t>
            </a:r>
            <a:br>
              <a:rPr lang="ko-KR" altLang="en-US" dirty="0"/>
            </a:br>
            <a:r>
              <a:rPr lang="ko-KR" altLang="en-US" dirty="0"/>
              <a:t>저 큰 바다 </a:t>
            </a:r>
            <a:r>
              <a:rPr lang="ko-KR" altLang="en-US" dirty="0" smtClean="0"/>
              <a:t> 물결 </a:t>
            </a:r>
            <a:r>
              <a:rPr lang="ko-KR" altLang="en-US" dirty="0"/>
              <a:t>보고</a:t>
            </a:r>
          </a:p>
        </p:txBody>
      </p:sp>
    </p:spTree>
    <p:extLst>
      <p:ext uri="{BB962C8B-B14F-4D97-AF65-F5344CB8AC3E}">
        <p14:creationId xmlns:p14="http://schemas.microsoft.com/office/powerpoint/2010/main" val="298520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86CA270A-3B3F-DA4F-64ED-B2937CC3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F545314-7517-425A-EFA4-71368061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1 </a:t>
            </a:r>
            <a:r>
              <a:rPr lang="ko-KR" altLang="en-US" dirty="0"/>
              <a:t>천부여 의지 </a:t>
            </a:r>
            <a:r>
              <a:rPr lang="ko-KR" altLang="en-US" dirty="0" smtClean="0"/>
              <a:t>없어서</a:t>
            </a:r>
            <a:r>
              <a:rPr lang="en-US"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손 </a:t>
            </a:r>
            <a:r>
              <a:rPr lang="ko-KR" altLang="en-US" dirty="0"/>
              <a:t>들고 옵니다</a:t>
            </a:r>
          </a:p>
        </p:txBody>
      </p:sp>
    </p:spTree>
    <p:extLst>
      <p:ext uri="{BB962C8B-B14F-4D97-AF65-F5344CB8AC3E}">
        <p14:creationId xmlns:p14="http://schemas.microsoft.com/office/powerpoint/2010/main" val="11519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 밑 모르는 깊은 바다 속을 </a:t>
            </a:r>
            <a:br>
              <a:rPr lang="ko-KR" altLang="en-US" dirty="0"/>
            </a:br>
            <a:r>
              <a:rPr lang="ko-KR" altLang="en-US" dirty="0"/>
              <a:t>한 번 </a:t>
            </a:r>
            <a:r>
              <a:rPr lang="ko-KR" altLang="en-US" dirty="0" err="1"/>
              <a:t>헤어려</a:t>
            </a:r>
            <a:r>
              <a:rPr lang="ko-KR" altLang="en-US" dirty="0"/>
              <a:t> 안 보나 </a:t>
            </a:r>
          </a:p>
        </p:txBody>
      </p:sp>
    </p:spTree>
    <p:extLst>
      <p:ext uri="{BB962C8B-B14F-4D97-AF65-F5344CB8AC3E}">
        <p14:creationId xmlns:p14="http://schemas.microsoft.com/office/powerpoint/2010/main" val="433679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언덕을 </a:t>
            </a:r>
            <a:r>
              <a:rPr lang="ko-KR" altLang="en-US" dirty="0" smtClean="0"/>
              <a:t>떠나서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창파에 </a:t>
            </a:r>
            <a:r>
              <a:rPr lang="ko-KR" altLang="en-US" dirty="0"/>
              <a:t>배 띄워 </a:t>
            </a:r>
          </a:p>
        </p:txBody>
      </p:sp>
    </p:spTree>
    <p:extLst>
      <p:ext uri="{BB962C8B-B14F-4D97-AF65-F5344CB8AC3E}">
        <p14:creationId xmlns:p14="http://schemas.microsoft.com/office/powerpoint/2010/main" val="2742493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주 예수 은혜의 </a:t>
            </a:r>
            <a:r>
              <a:rPr lang="ko-KR" altLang="en-US" dirty="0" smtClean="0"/>
              <a:t>바다로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네 </a:t>
            </a:r>
            <a:r>
              <a:rPr lang="ko-KR" altLang="en-US" dirty="0"/>
              <a:t>맘껏 저어 가라</a:t>
            </a:r>
          </a:p>
        </p:txBody>
      </p:sp>
    </p:spTree>
    <p:extLst>
      <p:ext uri="{BB962C8B-B14F-4D97-AF65-F5344CB8AC3E}">
        <p14:creationId xmlns:p14="http://schemas.microsoft.com/office/powerpoint/2010/main" val="1329240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많은 사람이 얕은 물 가에서 </a:t>
            </a:r>
            <a:br>
              <a:rPr lang="ko-KR" altLang="en-US" dirty="0"/>
            </a:br>
            <a:r>
              <a:rPr lang="ko-KR" altLang="en-US" dirty="0"/>
              <a:t>저 큰 바다 가려다가</a:t>
            </a:r>
          </a:p>
        </p:txBody>
      </p:sp>
    </p:spTree>
    <p:extLst>
      <p:ext uri="{BB962C8B-B14F-4D97-AF65-F5344CB8AC3E}">
        <p14:creationId xmlns:p14="http://schemas.microsoft.com/office/powerpoint/2010/main" val="1353876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찰싹거리는 작은 파도 보고 </a:t>
            </a:r>
            <a:br>
              <a:rPr lang="ko-KR" altLang="en-US" dirty="0"/>
            </a:br>
            <a:r>
              <a:rPr lang="ko-KR" altLang="en-US" dirty="0"/>
              <a:t>마음 약하여 못 가네</a:t>
            </a:r>
          </a:p>
        </p:txBody>
      </p:sp>
    </p:spTree>
    <p:extLst>
      <p:ext uri="{BB962C8B-B14F-4D97-AF65-F5344CB8AC3E}">
        <p14:creationId xmlns:p14="http://schemas.microsoft.com/office/powerpoint/2010/main" val="3177734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언덕을 </a:t>
            </a:r>
            <a:r>
              <a:rPr lang="ko-KR" altLang="en-US" dirty="0" smtClean="0"/>
              <a:t>떠나서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창파에 </a:t>
            </a:r>
            <a:r>
              <a:rPr lang="ko-KR" altLang="en-US" dirty="0"/>
              <a:t>배 띄워 </a:t>
            </a:r>
          </a:p>
        </p:txBody>
      </p:sp>
    </p:spTree>
    <p:extLst>
      <p:ext uri="{BB962C8B-B14F-4D97-AF65-F5344CB8AC3E}">
        <p14:creationId xmlns:p14="http://schemas.microsoft.com/office/powerpoint/2010/main" val="1594450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주 예수 은혜의 </a:t>
            </a:r>
            <a:r>
              <a:rPr lang="ko-KR" altLang="en-US" dirty="0" smtClean="0"/>
              <a:t>바다로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네 </a:t>
            </a:r>
            <a:r>
              <a:rPr lang="ko-KR" altLang="en-US" dirty="0"/>
              <a:t>맘껏 저어 가라</a:t>
            </a:r>
          </a:p>
        </p:txBody>
      </p:sp>
    </p:spTree>
    <p:extLst>
      <p:ext uri="{BB962C8B-B14F-4D97-AF65-F5344CB8AC3E}">
        <p14:creationId xmlns:p14="http://schemas.microsoft.com/office/powerpoint/2010/main" val="832303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 </a:t>
            </a:r>
            <a:r>
              <a:rPr lang="ko-KR" altLang="en-US" dirty="0"/>
              <a:t>자 곧 가거라 이제 곧 가거라 </a:t>
            </a:r>
            <a:br>
              <a:rPr lang="ko-KR" altLang="en-US" dirty="0"/>
            </a:br>
            <a:r>
              <a:rPr lang="ko-KR" altLang="en-US" dirty="0"/>
              <a:t>저 큰 은혜 바다 </a:t>
            </a:r>
            <a:r>
              <a:rPr lang="ko-KR" altLang="en-US" dirty="0" smtClean="0"/>
              <a:t>향해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653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 </a:t>
            </a:r>
            <a:r>
              <a:rPr lang="ko-KR" altLang="en-US" dirty="0" smtClean="0"/>
              <a:t>곧 </a:t>
            </a:r>
            <a:r>
              <a:rPr lang="ko-KR" altLang="en-US" dirty="0"/>
              <a:t>네 노를 저어 </a:t>
            </a:r>
            <a:r>
              <a:rPr lang="ko-KR" altLang="en-US" dirty="0" err="1"/>
              <a:t>깊은데로</a:t>
            </a:r>
            <a:r>
              <a:rPr lang="ko-KR" altLang="en-US" dirty="0"/>
              <a:t> </a:t>
            </a:r>
            <a:br>
              <a:rPr lang="ko-KR" altLang="en-US" dirty="0"/>
            </a:br>
            <a:r>
              <a:rPr lang="ko-KR" altLang="en-US" dirty="0"/>
              <a:t>가라 망망한 바다로 </a:t>
            </a:r>
          </a:p>
        </p:txBody>
      </p:sp>
    </p:spTree>
    <p:extLst>
      <p:ext uri="{BB962C8B-B14F-4D97-AF65-F5344CB8AC3E}">
        <p14:creationId xmlns:p14="http://schemas.microsoft.com/office/powerpoint/2010/main" val="2662423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언덕을 </a:t>
            </a:r>
            <a:r>
              <a:rPr lang="ko-KR" altLang="en-US" dirty="0" smtClean="0"/>
              <a:t>떠나서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창파에 </a:t>
            </a:r>
            <a:r>
              <a:rPr lang="ko-KR" altLang="en-US" dirty="0"/>
              <a:t>배 띄워 </a:t>
            </a:r>
          </a:p>
        </p:txBody>
      </p:sp>
    </p:spTree>
    <p:extLst>
      <p:ext uri="{BB962C8B-B14F-4D97-AF65-F5344CB8AC3E}">
        <p14:creationId xmlns:p14="http://schemas.microsoft.com/office/powerpoint/2010/main" val="191356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 나를 외면 </a:t>
            </a:r>
            <a:r>
              <a:rPr lang="ko-KR" altLang="en-US" dirty="0" smtClean="0"/>
              <a:t>하시면</a:t>
            </a:r>
            <a:r>
              <a:rPr lang="en-US"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나 </a:t>
            </a:r>
            <a:r>
              <a:rPr lang="ko-KR" altLang="en-US" dirty="0" err="1"/>
              <a:t>어디가리까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79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주 예수 은혜의 </a:t>
            </a:r>
            <a:r>
              <a:rPr lang="ko-KR" altLang="en-US" dirty="0" smtClean="0"/>
              <a:t>바다로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네 </a:t>
            </a:r>
            <a:r>
              <a:rPr lang="ko-KR" altLang="en-US" dirty="0"/>
              <a:t>맘껏 저어 가라</a:t>
            </a:r>
          </a:p>
        </p:txBody>
      </p:sp>
    </p:spTree>
    <p:extLst>
      <p:ext uri="{BB962C8B-B14F-4D97-AF65-F5344CB8AC3E}">
        <p14:creationId xmlns:p14="http://schemas.microsoft.com/office/powerpoint/2010/main" val="2420271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 smtClean="0"/>
              <a:t>내가 늘 의지하는 예수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xmlns="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8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내가 늘 의지하는 </a:t>
            </a:r>
            <a:r>
              <a:rPr lang="ko-KR" altLang="en-US" dirty="0" smtClean="0"/>
              <a:t>예수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나의 </a:t>
            </a:r>
            <a:r>
              <a:rPr lang="ko-KR" altLang="en-US" dirty="0"/>
              <a:t>상처 입은 심령을</a:t>
            </a:r>
          </a:p>
        </p:txBody>
      </p:sp>
    </p:spTree>
    <p:extLst>
      <p:ext uri="{BB962C8B-B14F-4D97-AF65-F5344CB8AC3E}">
        <p14:creationId xmlns:p14="http://schemas.microsoft.com/office/powerpoint/2010/main" val="1340326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불쌍하게 </a:t>
            </a:r>
            <a:r>
              <a:rPr lang="ko-KR" altLang="en-US" dirty="0" smtClean="0"/>
              <a:t>여기사</a:t>
            </a:r>
            <a:r>
              <a:rPr lang="en-US" altLang="ko-KR" dirty="0"/>
              <a:t> </a:t>
            </a:r>
            <a:r>
              <a:rPr lang="ko-KR" altLang="en-US" dirty="0" smtClean="0"/>
              <a:t>위로하여 주시니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미쁘신 나의 좋은 친구</a:t>
            </a:r>
          </a:p>
        </p:txBody>
      </p:sp>
    </p:spTree>
    <p:extLst>
      <p:ext uri="{BB962C8B-B14F-4D97-AF65-F5344CB8AC3E}">
        <p14:creationId xmlns:p14="http://schemas.microsoft.com/office/powerpoint/2010/main" val="2118956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의지하는 </a:t>
            </a:r>
            <a:r>
              <a:rPr lang="ko-KR" altLang="en-US" dirty="0" smtClean="0"/>
              <a:t>예수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나의 </a:t>
            </a:r>
            <a:r>
              <a:rPr lang="ko-KR" altLang="en-US" dirty="0"/>
              <a:t>사모하는 친구</a:t>
            </a:r>
          </a:p>
        </p:txBody>
      </p:sp>
    </p:spTree>
    <p:extLst>
      <p:ext uri="{BB962C8B-B14F-4D97-AF65-F5344CB8AC3E}">
        <p14:creationId xmlns:p14="http://schemas.microsoft.com/office/powerpoint/2010/main" val="2305317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나의 기도 </a:t>
            </a:r>
            <a:r>
              <a:rPr lang="ko-KR" altLang="en-US" dirty="0" smtClean="0"/>
              <a:t>들으사  </a:t>
            </a:r>
            <a:r>
              <a:rPr lang="ko-KR" altLang="en-US" dirty="0"/>
              <a:t>응답하여 주시니</a:t>
            </a:r>
            <a:br>
              <a:rPr lang="ko-KR" altLang="en-US" dirty="0"/>
            </a:br>
            <a:r>
              <a:rPr lang="ko-KR" altLang="en-US" dirty="0"/>
              <a:t>미쁘신 나의 좋은 친구</a:t>
            </a:r>
          </a:p>
        </p:txBody>
      </p:sp>
    </p:spTree>
    <p:extLst>
      <p:ext uri="{BB962C8B-B14F-4D97-AF65-F5344CB8AC3E}">
        <p14:creationId xmlns:p14="http://schemas.microsoft.com/office/powerpoint/2010/main" val="22250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주의 손 의지하고 살 </a:t>
            </a:r>
            <a:r>
              <a:rPr lang="ko-KR" altLang="en-US" dirty="0" smtClean="0"/>
              <a:t>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나를 </a:t>
            </a:r>
            <a:r>
              <a:rPr lang="ko-KR" altLang="en-US" dirty="0"/>
              <a:t>해할 자가 없도다</a:t>
            </a:r>
          </a:p>
        </p:txBody>
      </p:sp>
    </p:spTree>
    <p:extLst>
      <p:ext uri="{BB962C8B-B14F-4D97-AF65-F5344CB8AC3E}">
        <p14:creationId xmlns:p14="http://schemas.microsoft.com/office/powerpoint/2010/main" val="3816177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주님 나의 마음을 크게 위로하시니</a:t>
            </a:r>
            <a:br>
              <a:rPr lang="ko-KR" altLang="en-US" dirty="0"/>
            </a:br>
            <a:r>
              <a:rPr lang="ko-KR" altLang="en-US" dirty="0"/>
              <a:t>미쁘신 나의 좋은 </a:t>
            </a:r>
            <a:r>
              <a:rPr lang="ko-KR" altLang="en-US" dirty="0" smtClean="0"/>
              <a:t>친구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453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의지하는 </a:t>
            </a:r>
            <a:r>
              <a:rPr lang="ko-KR" altLang="en-US" dirty="0" smtClean="0"/>
              <a:t>예수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나의 </a:t>
            </a:r>
            <a:r>
              <a:rPr lang="ko-KR" altLang="en-US" dirty="0"/>
              <a:t>사모하는 친구</a:t>
            </a:r>
          </a:p>
        </p:txBody>
      </p:sp>
    </p:spTree>
    <p:extLst>
      <p:ext uri="{BB962C8B-B14F-4D97-AF65-F5344CB8AC3E}">
        <p14:creationId xmlns:p14="http://schemas.microsoft.com/office/powerpoint/2010/main" val="2247693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나의 기도 </a:t>
            </a:r>
            <a:r>
              <a:rPr lang="ko-KR" altLang="en-US" dirty="0" smtClean="0"/>
              <a:t>들으사  </a:t>
            </a:r>
            <a:r>
              <a:rPr lang="ko-KR" altLang="en-US" dirty="0"/>
              <a:t>응답하여 주시니</a:t>
            </a:r>
            <a:br>
              <a:rPr lang="ko-KR" altLang="en-US" dirty="0"/>
            </a:br>
            <a:r>
              <a:rPr lang="ko-KR" altLang="en-US" dirty="0"/>
              <a:t>미쁘신 나의 좋은 친구</a:t>
            </a:r>
          </a:p>
        </p:txBody>
      </p:sp>
    </p:spTree>
    <p:extLst>
      <p:ext uri="{BB962C8B-B14F-4D97-AF65-F5344CB8AC3E}">
        <p14:creationId xmlns:p14="http://schemas.microsoft.com/office/powerpoint/2010/main" val="230000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죄를 씻기 위하여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피 </a:t>
            </a:r>
            <a:r>
              <a:rPr lang="ko-KR" altLang="en-US" dirty="0"/>
              <a:t>흘려주시니</a:t>
            </a:r>
          </a:p>
        </p:txBody>
      </p:sp>
    </p:spTree>
    <p:extLst>
      <p:ext uri="{BB962C8B-B14F-4D97-AF65-F5344CB8AC3E}">
        <p14:creationId xmlns:p14="http://schemas.microsoft.com/office/powerpoint/2010/main" val="170735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내가 </a:t>
            </a:r>
            <a:r>
              <a:rPr lang="ko-KR" altLang="en-US" dirty="0" err="1"/>
              <a:t>요단강</a:t>
            </a:r>
            <a:r>
              <a:rPr lang="ko-KR" altLang="en-US" dirty="0"/>
              <a:t> </a:t>
            </a:r>
            <a:r>
              <a:rPr lang="ko-KR" altLang="en-US" dirty="0" smtClean="0"/>
              <a:t>건너가며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맘이 </a:t>
            </a:r>
            <a:r>
              <a:rPr lang="ko-KR" altLang="en-US" dirty="0"/>
              <a:t>두려워서 떨 때도</a:t>
            </a:r>
          </a:p>
        </p:txBody>
      </p:sp>
    </p:spTree>
    <p:extLst>
      <p:ext uri="{BB962C8B-B14F-4D97-AF65-F5344CB8AC3E}">
        <p14:creationId xmlns:p14="http://schemas.microsoft.com/office/powerpoint/2010/main" val="5004020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주가 인도하시니 어찌 두려워하랴</a:t>
            </a:r>
            <a:br>
              <a:rPr lang="ko-KR" altLang="en-US" dirty="0"/>
            </a:br>
            <a:r>
              <a:rPr lang="ko-KR" altLang="en-US" dirty="0"/>
              <a:t>미쁘신 나의 좋은 </a:t>
            </a:r>
            <a:r>
              <a:rPr lang="ko-KR" altLang="en-US" dirty="0" smtClean="0"/>
              <a:t>친구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5284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의지하는 </a:t>
            </a:r>
            <a:r>
              <a:rPr lang="ko-KR" altLang="en-US" dirty="0" smtClean="0"/>
              <a:t>예수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나의 </a:t>
            </a:r>
            <a:r>
              <a:rPr lang="ko-KR" altLang="en-US" dirty="0"/>
              <a:t>사모하는 친구</a:t>
            </a:r>
          </a:p>
        </p:txBody>
      </p:sp>
    </p:spTree>
    <p:extLst>
      <p:ext uri="{BB962C8B-B14F-4D97-AF65-F5344CB8AC3E}">
        <p14:creationId xmlns:p14="http://schemas.microsoft.com/office/powerpoint/2010/main" val="18186917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나의 기도 </a:t>
            </a:r>
            <a:r>
              <a:rPr lang="ko-KR" altLang="en-US" dirty="0" smtClean="0"/>
              <a:t>들으사  </a:t>
            </a:r>
            <a:r>
              <a:rPr lang="ko-KR" altLang="en-US" dirty="0"/>
              <a:t>응답하여 주시니</a:t>
            </a:r>
            <a:br>
              <a:rPr lang="ko-KR" altLang="en-US" dirty="0"/>
            </a:br>
            <a:r>
              <a:rPr lang="ko-KR" altLang="en-US" dirty="0"/>
              <a:t>미쁘신 나의 좋은 친구</a:t>
            </a:r>
          </a:p>
        </p:txBody>
      </p:sp>
    </p:spTree>
    <p:extLst>
      <p:ext uri="{BB962C8B-B14F-4D97-AF65-F5344CB8AC3E}">
        <p14:creationId xmlns:p14="http://schemas.microsoft.com/office/powerpoint/2010/main" val="19623748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 </a:t>
            </a:r>
            <a:r>
              <a:rPr lang="ko-KR" altLang="en-US" dirty="0"/>
              <a:t>이후 천국에 </a:t>
            </a:r>
            <a:r>
              <a:rPr lang="ko-KR" altLang="en-US" dirty="0" smtClean="0"/>
              <a:t>올라가서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모든 </a:t>
            </a:r>
            <a:r>
              <a:rPr lang="ko-KR" altLang="en-US" dirty="0"/>
              <a:t>성도들과 다 함께</a:t>
            </a:r>
          </a:p>
        </p:txBody>
      </p:sp>
    </p:spTree>
    <p:extLst>
      <p:ext uri="{BB962C8B-B14F-4D97-AF65-F5344CB8AC3E}">
        <p14:creationId xmlns:p14="http://schemas.microsoft.com/office/powerpoint/2010/main" val="1679571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우리들을 구하신 주를 찬양하리라</a:t>
            </a:r>
            <a:br>
              <a:rPr lang="ko-KR" altLang="en-US" dirty="0"/>
            </a:br>
            <a:r>
              <a:rPr lang="ko-KR" altLang="en-US" dirty="0"/>
              <a:t>미쁘신 나의 좋은 친구</a:t>
            </a:r>
          </a:p>
        </p:txBody>
      </p:sp>
    </p:spTree>
    <p:extLst>
      <p:ext uri="{BB962C8B-B14F-4D97-AF65-F5344CB8AC3E}">
        <p14:creationId xmlns:p14="http://schemas.microsoft.com/office/powerpoint/2010/main" val="1441019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의지하는 </a:t>
            </a:r>
            <a:r>
              <a:rPr lang="ko-KR" altLang="en-US" dirty="0" smtClean="0"/>
              <a:t>예수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나의 </a:t>
            </a:r>
            <a:r>
              <a:rPr lang="ko-KR" altLang="en-US" dirty="0"/>
              <a:t>사모하는 친구</a:t>
            </a:r>
          </a:p>
        </p:txBody>
      </p:sp>
    </p:spTree>
    <p:extLst>
      <p:ext uri="{BB962C8B-B14F-4D97-AF65-F5344CB8AC3E}">
        <p14:creationId xmlns:p14="http://schemas.microsoft.com/office/powerpoint/2010/main" val="17804359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나의 기도 </a:t>
            </a:r>
            <a:r>
              <a:rPr lang="ko-KR" altLang="en-US" dirty="0" smtClean="0"/>
              <a:t>들으사  </a:t>
            </a:r>
            <a:r>
              <a:rPr lang="ko-KR" altLang="en-US" dirty="0"/>
              <a:t>응답하여 주시니</a:t>
            </a:r>
            <a:br>
              <a:rPr lang="ko-KR" altLang="en-US" dirty="0"/>
            </a:br>
            <a:r>
              <a:rPr lang="ko-KR" altLang="en-US" dirty="0"/>
              <a:t>미쁘신 나의 좋은 친구</a:t>
            </a:r>
          </a:p>
        </p:txBody>
      </p:sp>
    </p:spTree>
    <p:extLst>
      <p:ext uri="{BB962C8B-B14F-4D97-AF65-F5344CB8AC3E}">
        <p14:creationId xmlns:p14="http://schemas.microsoft.com/office/powerpoint/2010/main" val="38255975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 smtClean="0"/>
              <a:t>예수 </a:t>
            </a:r>
            <a:r>
              <a:rPr lang="ko-KR" altLang="en-US" dirty="0" smtClean="0"/>
              <a:t>늘 함께 하시네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xmlns="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고단한 </a:t>
            </a:r>
            <a:r>
              <a:rPr lang="ko-KR" altLang="en-US" dirty="0" smtClean="0"/>
              <a:t>인생길</a:t>
            </a:r>
            <a:r>
              <a:rPr lang="en-US" altLang="ko-KR" dirty="0"/>
              <a:t> </a:t>
            </a:r>
            <a:r>
              <a:rPr lang="ko-KR" altLang="en-US" dirty="0" smtClean="0"/>
              <a:t>힘겨운 오늘도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예수 내 마음 아시네</a:t>
            </a:r>
          </a:p>
        </p:txBody>
      </p:sp>
    </p:spTree>
    <p:extLst>
      <p:ext uri="{BB962C8B-B14F-4D97-AF65-F5344CB8AC3E}">
        <p14:creationId xmlns:p14="http://schemas.microsoft.com/office/powerpoint/2010/main" val="172228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곧 회개하는 맘으로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주 </a:t>
            </a:r>
            <a:r>
              <a:rPr lang="ko-KR" altLang="en-US" dirty="0"/>
              <a:t>앞에 옵니다</a:t>
            </a:r>
          </a:p>
        </p:txBody>
      </p:sp>
    </p:spTree>
    <p:extLst>
      <p:ext uri="{BB962C8B-B14F-4D97-AF65-F5344CB8AC3E}">
        <p14:creationId xmlns:p14="http://schemas.microsoft.com/office/powerpoint/2010/main" val="33628082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지나간 아픔도 마주할 세상도</a:t>
            </a:r>
            <a:br>
              <a:rPr lang="ko-KR" altLang="en-US" dirty="0"/>
            </a:br>
            <a:r>
              <a:rPr lang="ko-KR" altLang="en-US" dirty="0"/>
              <a:t>예수 내 마음 </a:t>
            </a:r>
            <a:r>
              <a:rPr lang="ko-KR" altLang="en-US" dirty="0" smtClean="0"/>
              <a:t>아시네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232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믿음의 눈 들어 주를 보리</a:t>
            </a:r>
            <a:br>
              <a:rPr lang="ko-KR" altLang="en-US" dirty="0"/>
            </a:br>
            <a:r>
              <a:rPr lang="ko-KR" altLang="en-US" dirty="0"/>
              <a:t>이 또한 </a:t>
            </a:r>
            <a:r>
              <a:rPr lang="ko-KR" altLang="en-US" dirty="0" smtClean="0"/>
              <a:t>지나가리라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7233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주어진 내 삶의 시간 속에</a:t>
            </a:r>
            <a:br>
              <a:rPr lang="ko-KR" altLang="en-US" dirty="0"/>
            </a:br>
            <a:r>
              <a:rPr lang="ko-KR" altLang="en-US" dirty="0"/>
              <a:t>주의 뜻 알게 하소서</a:t>
            </a:r>
          </a:p>
        </p:txBody>
      </p:sp>
    </p:spTree>
    <p:extLst>
      <p:ext uri="{BB962C8B-B14F-4D97-AF65-F5344CB8AC3E}">
        <p14:creationId xmlns:p14="http://schemas.microsoft.com/office/powerpoint/2010/main" val="40474809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하루를 살아도 기쁨으로 가리</a:t>
            </a:r>
            <a:br>
              <a:rPr lang="ko-KR" altLang="en-US" dirty="0"/>
            </a:br>
            <a:r>
              <a:rPr lang="ko-KR" altLang="en-US" dirty="0"/>
              <a:t>예수 늘 함께 </a:t>
            </a:r>
            <a:r>
              <a:rPr lang="ko-KR" altLang="en-US" dirty="0" smtClean="0"/>
              <a:t>하시네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1889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후회도 염려도 온전히 맡기리</a:t>
            </a:r>
            <a:br>
              <a:rPr lang="ko-KR" altLang="en-US" dirty="0"/>
            </a:br>
            <a:r>
              <a:rPr lang="ko-KR" altLang="en-US" dirty="0"/>
              <a:t>예수 늘 함께 하시네</a:t>
            </a:r>
          </a:p>
        </p:txBody>
      </p:sp>
    </p:spTree>
    <p:extLst>
      <p:ext uri="{BB962C8B-B14F-4D97-AF65-F5344CB8AC3E}">
        <p14:creationId xmlns:p14="http://schemas.microsoft.com/office/powerpoint/2010/main" val="35455378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믿음의 눈 들어 주를 보리</a:t>
            </a:r>
            <a:br>
              <a:rPr lang="ko-KR" altLang="en-US" dirty="0"/>
            </a:br>
            <a:r>
              <a:rPr lang="ko-KR" altLang="en-US" dirty="0"/>
              <a:t>이 또한 </a:t>
            </a:r>
            <a:r>
              <a:rPr lang="ko-KR" altLang="en-US" dirty="0" smtClean="0"/>
              <a:t>지나가리라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2519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주어진 내 삶의 시간 속에</a:t>
            </a:r>
            <a:br>
              <a:rPr lang="ko-KR" altLang="en-US" dirty="0"/>
            </a:br>
            <a:r>
              <a:rPr lang="ko-KR" altLang="en-US" dirty="0"/>
              <a:t>주의 뜻 알게 하소서</a:t>
            </a:r>
          </a:p>
        </p:txBody>
      </p:sp>
    </p:spTree>
    <p:extLst>
      <p:ext uri="{BB962C8B-B14F-4D97-AF65-F5344CB8AC3E}">
        <p14:creationId xmlns:p14="http://schemas.microsoft.com/office/powerpoint/2010/main" val="7805637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 smtClean="0"/>
              <a:t>우리 함께 보리라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xmlns="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1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 오늘 </a:t>
            </a:r>
            <a:r>
              <a:rPr lang="ko-KR" altLang="en-US" dirty="0" smtClean="0"/>
              <a:t>눈물로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한 </a:t>
            </a:r>
            <a:r>
              <a:rPr lang="ko-KR" altLang="en-US" dirty="0"/>
              <a:t>알의 씨앗을 심는다</a:t>
            </a:r>
          </a:p>
        </p:txBody>
      </p:sp>
    </p:spTree>
    <p:extLst>
      <p:ext uri="{BB962C8B-B14F-4D97-AF65-F5344CB8AC3E}">
        <p14:creationId xmlns:p14="http://schemas.microsoft.com/office/powerpoint/2010/main" val="4398737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꿈꿀 수 </a:t>
            </a:r>
            <a:r>
              <a:rPr lang="ko-KR" altLang="en-US" dirty="0" smtClean="0"/>
              <a:t>없어</a:t>
            </a:r>
            <a:r>
              <a:rPr lang="en-US" altLang="ko-KR" dirty="0"/>
              <a:t> </a:t>
            </a:r>
            <a:r>
              <a:rPr lang="ko-KR" altLang="en-US" dirty="0" smtClean="0"/>
              <a:t>무너진 </a:t>
            </a:r>
            <a:r>
              <a:rPr lang="ko-KR" altLang="en-US" dirty="0"/>
              <a:t>가슴에</a:t>
            </a:r>
          </a:p>
        </p:txBody>
      </p:sp>
    </p:spTree>
    <p:extLst>
      <p:ext uri="{BB962C8B-B14F-4D97-AF65-F5344CB8AC3E}">
        <p14:creationId xmlns:p14="http://schemas.microsoft.com/office/powerpoint/2010/main" val="298387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</a:t>
            </a:r>
            <a:r>
              <a:rPr lang="ko-KR" altLang="en-US" dirty="0"/>
              <a:t>전부터 계신 </a:t>
            </a:r>
            <a:r>
              <a:rPr lang="ko-KR" altLang="en-US" dirty="0" smtClean="0"/>
              <a:t>주께서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영 </a:t>
            </a:r>
            <a:r>
              <a:rPr lang="ko-KR" altLang="en-US" dirty="0"/>
              <a:t>죽을 죄인을</a:t>
            </a:r>
          </a:p>
        </p:txBody>
      </p:sp>
    </p:spTree>
    <p:extLst>
      <p:ext uri="{BB962C8B-B14F-4D97-AF65-F5344CB8AC3E}">
        <p14:creationId xmlns:p14="http://schemas.microsoft.com/office/powerpoint/2010/main" val="27938134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저들의 푸른 </a:t>
            </a:r>
            <a:r>
              <a:rPr lang="ko-KR" altLang="en-US" dirty="0" smtClean="0"/>
              <a:t>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다시 </a:t>
            </a:r>
            <a:r>
              <a:rPr lang="ko-KR" altLang="en-US" dirty="0"/>
              <a:t>돋아나도록</a:t>
            </a:r>
          </a:p>
        </p:txBody>
      </p:sp>
    </p:spTree>
    <p:extLst>
      <p:ext uri="{BB962C8B-B14F-4D97-AF65-F5344CB8AC3E}">
        <p14:creationId xmlns:p14="http://schemas.microsoft.com/office/powerpoint/2010/main" val="38265642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 함께 </a:t>
            </a:r>
            <a:r>
              <a:rPr lang="ko-KR" altLang="en-US" dirty="0" err="1" smtClean="0"/>
              <a:t>땀흘려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소망의 </a:t>
            </a:r>
            <a:r>
              <a:rPr lang="ko-KR" altLang="en-US" dirty="0"/>
              <a:t>길을 만든다</a:t>
            </a:r>
          </a:p>
        </p:txBody>
      </p:sp>
    </p:spTree>
    <p:extLst>
      <p:ext uri="{BB962C8B-B14F-4D97-AF65-F5344CB8AC3E}">
        <p14:creationId xmlns:p14="http://schemas.microsoft.com/office/powerpoint/2010/main" val="14123515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내일로 가는 길을 찾지 못했던</a:t>
            </a:r>
          </a:p>
        </p:txBody>
      </p:sp>
    </p:spTree>
    <p:extLst>
      <p:ext uri="{BB962C8B-B14F-4D97-AF65-F5344CB8AC3E}">
        <p14:creationId xmlns:p14="http://schemas.microsoft.com/office/powerpoint/2010/main" val="36260214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저들 노래하며 달려갈 그 </a:t>
            </a:r>
            <a:r>
              <a:rPr lang="ko-KR" altLang="en-US" dirty="0" smtClean="0"/>
              <a:t>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8672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그날에 우리 보리라</a:t>
            </a:r>
            <a:br>
              <a:rPr lang="ko-KR" altLang="en-US" dirty="0"/>
            </a:br>
            <a:r>
              <a:rPr lang="ko-KR" altLang="en-US" dirty="0"/>
              <a:t>새벽이슬 같은 저들 </a:t>
            </a:r>
            <a:r>
              <a:rPr lang="ko-KR" altLang="en-US" dirty="0" smtClean="0"/>
              <a:t>일어나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1378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뜨거운 가슴 </a:t>
            </a:r>
            <a:r>
              <a:rPr lang="ko-KR" altLang="en-US" dirty="0" smtClean="0"/>
              <a:t> 사랑의 </a:t>
            </a:r>
            <a:r>
              <a:rPr lang="ko-KR" altLang="en-US" dirty="0"/>
              <a:t>손으로</a:t>
            </a:r>
            <a:br>
              <a:rPr lang="ko-KR" altLang="en-US" dirty="0"/>
            </a:br>
            <a:r>
              <a:rPr lang="ko-KR" altLang="en-US" dirty="0"/>
              <a:t>이 땅 치유하며 행진할 </a:t>
            </a:r>
            <a:r>
              <a:rPr lang="ko-KR" altLang="en-US" dirty="0" smtClean="0"/>
              <a:t>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3005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오래 황폐하였던 이 땅 어디서나</a:t>
            </a:r>
            <a:br>
              <a:rPr lang="ko-KR" altLang="en-US" dirty="0"/>
            </a:br>
            <a:r>
              <a:rPr lang="ko-KR" altLang="en-US" dirty="0"/>
              <a:t>순결한 꽃들 </a:t>
            </a:r>
            <a:r>
              <a:rPr lang="ko-KR" altLang="en-US" dirty="0" smtClean="0"/>
              <a:t>피어나고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949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푸른 의의 나무가 가득한 세상</a:t>
            </a:r>
            <a:br>
              <a:rPr lang="ko-KR" altLang="en-US" dirty="0"/>
            </a:br>
            <a:r>
              <a:rPr lang="ko-KR" altLang="en-US" dirty="0"/>
              <a:t>우리 함께 보리라</a:t>
            </a:r>
          </a:p>
        </p:txBody>
      </p:sp>
    </p:spTree>
    <p:extLst>
      <p:ext uri="{BB962C8B-B14F-4D97-AF65-F5344CB8AC3E}">
        <p14:creationId xmlns:p14="http://schemas.microsoft.com/office/powerpoint/2010/main" val="15193223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 smtClean="0"/>
              <a:t>세상의 유혹 시험이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xmlns="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63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세상의 유혹 시험이</a:t>
            </a:r>
            <a:br>
              <a:rPr lang="ko-KR" altLang="en-US" dirty="0"/>
            </a:br>
            <a:r>
              <a:rPr lang="ko-KR" altLang="en-US" dirty="0"/>
              <a:t>내게 </a:t>
            </a:r>
            <a:r>
              <a:rPr lang="ko-KR" altLang="en-US" dirty="0" err="1" smtClean="0"/>
              <a:t>몰려올때에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49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보혈로 </a:t>
            </a:r>
            <a:r>
              <a:rPr lang="ko-KR" altLang="en-US" dirty="0" smtClean="0"/>
              <a:t>구해주시니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 </a:t>
            </a:r>
            <a:r>
              <a:rPr lang="ko-KR" altLang="en-US" dirty="0"/>
              <a:t>사랑 한 없네</a:t>
            </a:r>
          </a:p>
        </p:txBody>
      </p:sp>
    </p:spTree>
    <p:extLst>
      <p:ext uri="{BB962C8B-B14F-4D97-AF65-F5344CB8AC3E}">
        <p14:creationId xmlns:p14="http://schemas.microsoft.com/office/powerpoint/2010/main" val="21492133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나의 힘으론 </a:t>
            </a:r>
            <a:r>
              <a:rPr lang="ko-KR" altLang="en-US" dirty="0" smtClean="0"/>
              <a:t>그것들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모두 </a:t>
            </a:r>
            <a:r>
              <a:rPr lang="ko-KR" altLang="en-US" dirty="0" err="1"/>
              <a:t>이길수</a:t>
            </a:r>
            <a:r>
              <a:rPr lang="ko-KR" altLang="en-US" dirty="0"/>
              <a:t> 없네</a:t>
            </a:r>
          </a:p>
        </p:txBody>
      </p:sp>
    </p:spTree>
    <p:extLst>
      <p:ext uri="{BB962C8B-B14F-4D97-AF65-F5344CB8AC3E}">
        <p14:creationId xmlns:p14="http://schemas.microsoft.com/office/powerpoint/2010/main" val="24112270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거대한 폭풍 </a:t>
            </a:r>
            <a:r>
              <a:rPr lang="ko-KR" altLang="en-US" dirty="0" smtClean="0"/>
              <a:t>가운데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위축된 </a:t>
            </a:r>
            <a:r>
              <a:rPr lang="ko-KR" altLang="en-US" dirty="0"/>
              <a:t>나의 영혼</a:t>
            </a:r>
          </a:p>
        </p:txBody>
      </p:sp>
    </p:spTree>
    <p:extLst>
      <p:ext uri="{BB962C8B-B14F-4D97-AF65-F5344CB8AC3E}">
        <p14:creationId xmlns:p14="http://schemas.microsoft.com/office/powerpoint/2010/main" val="22647985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어찌할 바를 </a:t>
            </a:r>
            <a:r>
              <a:rPr lang="ko-KR" altLang="en-US" dirty="0" smtClean="0"/>
              <a:t>몰라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헤메이고</a:t>
            </a:r>
            <a:r>
              <a:rPr lang="ko-KR" altLang="en-US" dirty="0" smtClean="0"/>
              <a:t> </a:t>
            </a:r>
            <a:r>
              <a:rPr lang="ko-KR" altLang="en-US" dirty="0"/>
              <a:t>있을 때</a:t>
            </a:r>
          </a:p>
        </p:txBody>
      </p:sp>
    </p:spTree>
    <p:extLst>
      <p:ext uri="{BB962C8B-B14F-4D97-AF65-F5344CB8AC3E}">
        <p14:creationId xmlns:p14="http://schemas.microsoft.com/office/powerpoint/2010/main" val="17209685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주를 </a:t>
            </a:r>
            <a:r>
              <a:rPr lang="ko-KR" altLang="en-US" dirty="0" smtClean="0"/>
              <a:t>찬양 </a:t>
            </a:r>
            <a:r>
              <a:rPr lang="en-US" altLang="ko-KR" dirty="0"/>
              <a:t> </a:t>
            </a:r>
            <a:r>
              <a:rPr lang="ko-KR" altLang="en-US" dirty="0" smtClean="0"/>
              <a:t>손을 </a:t>
            </a:r>
            <a:r>
              <a:rPr lang="ko-KR" altLang="en-US" dirty="0"/>
              <a:t>들고 찬양</a:t>
            </a:r>
            <a:br>
              <a:rPr lang="ko-KR" altLang="en-US" dirty="0"/>
            </a:br>
            <a:r>
              <a:rPr lang="ko-KR" altLang="en-US" dirty="0"/>
              <a:t>전쟁은 나에게 속한 것 </a:t>
            </a:r>
            <a:r>
              <a:rPr lang="ko-KR" altLang="en-US" dirty="0" smtClean="0"/>
              <a:t>아니니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2445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주를 </a:t>
            </a:r>
            <a:r>
              <a:rPr lang="ko-KR" altLang="en-US" dirty="0" smtClean="0"/>
              <a:t>찬양  손을 </a:t>
            </a:r>
            <a:r>
              <a:rPr lang="ko-KR" altLang="en-US" dirty="0"/>
              <a:t>들고 찬양</a:t>
            </a:r>
            <a:br>
              <a:rPr lang="ko-KR" altLang="en-US" dirty="0"/>
            </a:br>
            <a:r>
              <a:rPr lang="ko-KR" altLang="en-US" dirty="0"/>
              <a:t>전쟁은 하나님께 속한 </a:t>
            </a:r>
            <a:r>
              <a:rPr lang="ko-KR" altLang="en-US" dirty="0" smtClean="0"/>
              <a:t>것이니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1410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거짓과 </a:t>
            </a:r>
            <a:r>
              <a:rPr lang="ko-KR" altLang="en-US" dirty="0" smtClean="0"/>
              <a:t>속임수로</a:t>
            </a:r>
            <a:r>
              <a:rPr lang="en-US" altLang="ko-KR" dirty="0"/>
              <a:t> </a:t>
            </a:r>
            <a:r>
              <a:rPr lang="ko-KR" altLang="en-US" dirty="0" err="1" smtClean="0"/>
              <a:t>가득찬</a:t>
            </a:r>
            <a:r>
              <a:rPr lang="ko-KR" altLang="en-US" dirty="0" smtClean="0"/>
              <a:t> </a:t>
            </a:r>
            <a:r>
              <a:rPr lang="ko-KR" altLang="en-US" dirty="0"/>
              <a:t>세상에서</a:t>
            </a:r>
          </a:p>
        </p:txBody>
      </p:sp>
    </p:spTree>
    <p:extLst>
      <p:ext uri="{BB962C8B-B14F-4D97-AF65-F5344CB8AC3E}">
        <p14:creationId xmlns:p14="http://schemas.microsoft.com/office/powerpoint/2010/main" val="18541061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어디로 갈지 몰라 머뭇거리고 있네</a:t>
            </a:r>
          </a:p>
        </p:txBody>
      </p:sp>
    </p:spTree>
    <p:extLst>
      <p:ext uri="{BB962C8B-B14F-4D97-AF65-F5344CB8AC3E}">
        <p14:creationId xmlns:p14="http://schemas.microsoft.com/office/powerpoint/2010/main" val="22603034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공중의 권세 잡은 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지금도 우리들을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4842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실패와 절망으로 넘어뜨리려 하네</a:t>
            </a:r>
          </a:p>
        </p:txBody>
      </p:sp>
    </p:spTree>
    <p:extLst>
      <p:ext uri="{BB962C8B-B14F-4D97-AF65-F5344CB8AC3E}">
        <p14:creationId xmlns:p14="http://schemas.microsoft.com/office/powerpoint/2010/main" val="3548058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주를 </a:t>
            </a:r>
            <a:r>
              <a:rPr lang="ko-KR" altLang="en-US" dirty="0" smtClean="0"/>
              <a:t>찬양 </a:t>
            </a:r>
            <a:r>
              <a:rPr lang="en-US" altLang="ko-KR" dirty="0"/>
              <a:t> </a:t>
            </a:r>
            <a:r>
              <a:rPr lang="ko-KR" altLang="en-US" dirty="0" smtClean="0"/>
              <a:t>손을 </a:t>
            </a:r>
            <a:r>
              <a:rPr lang="ko-KR" altLang="en-US" dirty="0"/>
              <a:t>들고 찬양</a:t>
            </a:r>
            <a:br>
              <a:rPr lang="ko-KR" altLang="en-US" dirty="0"/>
            </a:br>
            <a:r>
              <a:rPr lang="ko-KR" altLang="en-US" dirty="0"/>
              <a:t>전쟁은 나에게 속한 것 </a:t>
            </a:r>
            <a:r>
              <a:rPr lang="ko-KR" altLang="en-US" dirty="0" smtClean="0"/>
              <a:t>아니니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689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죄를 씻기 위하여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피 </a:t>
            </a:r>
            <a:r>
              <a:rPr lang="ko-KR" altLang="en-US" dirty="0"/>
              <a:t>흘려주시니</a:t>
            </a:r>
          </a:p>
        </p:txBody>
      </p:sp>
    </p:spTree>
    <p:extLst>
      <p:ext uri="{BB962C8B-B14F-4D97-AF65-F5344CB8AC3E}">
        <p14:creationId xmlns:p14="http://schemas.microsoft.com/office/powerpoint/2010/main" val="36943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주를 </a:t>
            </a:r>
            <a:r>
              <a:rPr lang="ko-KR" altLang="en-US" dirty="0" smtClean="0"/>
              <a:t>찬양  손을 </a:t>
            </a:r>
            <a:r>
              <a:rPr lang="ko-KR" altLang="en-US" dirty="0"/>
              <a:t>들고 찬양</a:t>
            </a:r>
            <a:br>
              <a:rPr lang="ko-KR" altLang="en-US" dirty="0"/>
            </a:br>
            <a:r>
              <a:rPr lang="ko-KR" altLang="en-US" dirty="0"/>
              <a:t>전쟁은 하나님께 속한 </a:t>
            </a:r>
            <a:r>
              <a:rPr lang="ko-KR" altLang="en-US" dirty="0" smtClean="0"/>
              <a:t>것이니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7198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주위를 </a:t>
            </a:r>
            <a:r>
              <a:rPr lang="ko-KR" altLang="en-US" dirty="0" smtClean="0"/>
              <a:t>둘러보면</a:t>
            </a:r>
            <a:r>
              <a:rPr lang="en-US" altLang="ko-KR" dirty="0"/>
              <a:t> </a:t>
            </a:r>
            <a:r>
              <a:rPr lang="ko-KR" altLang="en-US" dirty="0" smtClean="0"/>
              <a:t>아무도 </a:t>
            </a:r>
            <a:r>
              <a:rPr lang="ko-KR" altLang="en-US" dirty="0"/>
              <a:t>없는 듯</a:t>
            </a:r>
          </a:p>
        </p:txBody>
      </p:sp>
    </p:spTree>
    <p:extLst>
      <p:ext uri="{BB962C8B-B14F-4D97-AF65-F5344CB8AC3E}">
        <p14:creationId xmlns:p14="http://schemas.microsoft.com/office/powerpoint/2010/main" val="36886178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믿음의 눈을 들면 보이는 분 계시네</a:t>
            </a:r>
          </a:p>
        </p:txBody>
      </p:sp>
    </p:spTree>
    <p:extLst>
      <p:ext uri="{BB962C8B-B14F-4D97-AF65-F5344CB8AC3E}">
        <p14:creationId xmlns:p14="http://schemas.microsoft.com/office/powerpoint/2010/main" val="10006896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지금도 내 안에서 역사하고 계시는</a:t>
            </a:r>
          </a:p>
        </p:txBody>
      </p:sp>
    </p:spTree>
    <p:extLst>
      <p:ext uri="{BB962C8B-B14F-4D97-AF65-F5344CB8AC3E}">
        <p14:creationId xmlns:p14="http://schemas.microsoft.com/office/powerpoint/2010/main" val="14510469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사망과 어둠의 </a:t>
            </a:r>
            <a:r>
              <a:rPr lang="ko-KR" altLang="en-US" dirty="0" smtClean="0"/>
              <a:t>권세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물리치신 </a:t>
            </a:r>
            <a:r>
              <a:rPr lang="ko-KR" altLang="en-US" dirty="0"/>
              <a:t>예수님</a:t>
            </a:r>
          </a:p>
        </p:txBody>
      </p:sp>
    </p:spTree>
    <p:extLst>
      <p:ext uri="{BB962C8B-B14F-4D97-AF65-F5344CB8AC3E}">
        <p14:creationId xmlns:p14="http://schemas.microsoft.com/office/powerpoint/2010/main" val="8022264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주를 </a:t>
            </a:r>
            <a:r>
              <a:rPr lang="ko-KR" altLang="en-US" dirty="0" smtClean="0"/>
              <a:t>찬양 </a:t>
            </a:r>
            <a:r>
              <a:rPr lang="en-US" altLang="ko-KR" dirty="0"/>
              <a:t> </a:t>
            </a:r>
            <a:r>
              <a:rPr lang="ko-KR" altLang="en-US" dirty="0" smtClean="0"/>
              <a:t>손을 </a:t>
            </a:r>
            <a:r>
              <a:rPr lang="ko-KR" altLang="en-US" dirty="0"/>
              <a:t>들고 찬양</a:t>
            </a:r>
            <a:br>
              <a:rPr lang="ko-KR" altLang="en-US" dirty="0"/>
            </a:br>
            <a:r>
              <a:rPr lang="ko-KR" altLang="en-US" dirty="0"/>
              <a:t>전쟁은 나에게 속한 것 </a:t>
            </a:r>
            <a:r>
              <a:rPr lang="ko-KR" altLang="en-US" dirty="0" smtClean="0"/>
              <a:t>아니니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6669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주를 </a:t>
            </a:r>
            <a:r>
              <a:rPr lang="ko-KR" altLang="en-US" dirty="0" smtClean="0"/>
              <a:t>찬양  손을 </a:t>
            </a:r>
            <a:r>
              <a:rPr lang="ko-KR" altLang="en-US" dirty="0"/>
              <a:t>들고 찬양</a:t>
            </a:r>
            <a:br>
              <a:rPr lang="ko-KR" altLang="en-US" dirty="0"/>
            </a:br>
            <a:r>
              <a:rPr lang="ko-KR" altLang="en-US" dirty="0"/>
              <a:t>전쟁은 하나님께 속한 </a:t>
            </a:r>
            <a:r>
              <a:rPr lang="ko-KR" altLang="en-US" dirty="0" smtClean="0"/>
              <a:t>것이니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5811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 smtClean="0"/>
              <a:t>여기에 모인 우리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xmlns="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8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97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곧 회개하는 맘으로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주 </a:t>
            </a:r>
            <a:r>
              <a:rPr lang="ko-KR" altLang="en-US" dirty="0"/>
              <a:t>앞에 옵니다</a:t>
            </a:r>
          </a:p>
        </p:txBody>
      </p:sp>
    </p:spTree>
    <p:extLst>
      <p:ext uri="{BB962C8B-B14F-4D97-AF65-F5344CB8AC3E}">
        <p14:creationId xmlns:p14="http://schemas.microsoft.com/office/powerpoint/2010/main" val="626634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22837</TotalTime>
  <Words>379</Words>
  <Application>Microsoft Office PowerPoint</Application>
  <PresentationFormat>사용자 지정</PresentationFormat>
  <Paragraphs>94</Paragraphs>
  <Slides>88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88</vt:i4>
      </vt:variant>
    </vt:vector>
  </HeadingPairs>
  <TitlesOfParts>
    <vt:vector size="89" baseType="lpstr">
      <vt:lpstr>Office 테마</vt:lpstr>
      <vt:lpstr>천부여 의지 없어서</vt:lpstr>
      <vt:lpstr>1 천부여 의지 없어서  손 들고 옵니다</vt:lpstr>
      <vt:lpstr>주 나를 외면 하시면  나 어디가리까</vt:lpstr>
      <vt:lpstr>내 죄를 씻기 위하여  피 흘려주시니</vt:lpstr>
      <vt:lpstr>곧 회개하는 맘으로  주 앞에 옵니다</vt:lpstr>
      <vt:lpstr>2 전부터 계신 주께서 영 죽을 죄인을</vt:lpstr>
      <vt:lpstr>보혈로 구해주시니 그 사랑 한 없네</vt:lpstr>
      <vt:lpstr>내 죄를 씻기 위하여  피 흘려주시니</vt:lpstr>
      <vt:lpstr>곧 회개하는 맘으로  주 앞에 옵니다</vt:lpstr>
      <vt:lpstr>3 나 예수 의지함으로 큰 권능 받아서</vt:lpstr>
      <vt:lpstr>주님께 구한 모든 것  늘 얻겠습니다</vt:lpstr>
      <vt:lpstr>내 죄를 씻기 위하여  피 흘려주시니</vt:lpstr>
      <vt:lpstr>곧 회개하는 맘으로  주 앞에 옵니다</vt:lpstr>
      <vt:lpstr>내 주 하나님 넓고 큰 은혜는</vt:lpstr>
      <vt:lpstr>1 내 주 하나님 넓고 큰 은혜는 저 큰 바다보다 깊다</vt:lpstr>
      <vt:lpstr>너 곧 닻줄을 끌러 깊은데로  저 한 가운데 가보라</vt:lpstr>
      <vt:lpstr>언덕을 떠나서 창파에 배 띄워 </vt:lpstr>
      <vt:lpstr>내 주 예수 은혜의 바다로 네 맘껏 저어 가라</vt:lpstr>
      <vt:lpstr>2 왜 너 인생은 언제나 거기서  저 큰 바다  물결 보고</vt:lpstr>
      <vt:lpstr>그 밑 모르는 깊은 바다 속을  한 번 헤어려 안 보나 </vt:lpstr>
      <vt:lpstr>언덕을 떠나서 창파에 배 띄워 </vt:lpstr>
      <vt:lpstr>내 주 예수 은혜의 바다로 네 맘껏 저어 가라</vt:lpstr>
      <vt:lpstr>3 많은 사람이 얕은 물 가에서  저 큰 바다 가려다가</vt:lpstr>
      <vt:lpstr>찰싹거리는 작은 파도 보고  마음 약하여 못 가네</vt:lpstr>
      <vt:lpstr>언덕을 떠나서 창파에 배 띄워 </vt:lpstr>
      <vt:lpstr>내 주 예수 은혜의 바다로 네 맘껏 저어 가라</vt:lpstr>
      <vt:lpstr>4 자 곧 가거라 이제 곧 가거라  저 큰 은혜 바다 향해</vt:lpstr>
      <vt:lpstr>자 곧 네 노를 저어 깊은데로  가라 망망한 바다로 </vt:lpstr>
      <vt:lpstr>언덕을 떠나서 창파에 배 띄워 </vt:lpstr>
      <vt:lpstr>내 주 예수 은혜의 바다로 네 맘껏 저어 가라</vt:lpstr>
      <vt:lpstr>내가 늘 의지하는 예수</vt:lpstr>
      <vt:lpstr>1 내가 늘 의지하는 예수 나의 상처 입은 심령을</vt:lpstr>
      <vt:lpstr>불쌍하게 여기사 위로하여 주시니 미쁘신 나의 좋은 친구</vt:lpstr>
      <vt:lpstr>내가 의지하는 예수 나의 사모하는 친구</vt:lpstr>
      <vt:lpstr>나의 기도 들으사  응답하여 주시니 미쁘신 나의 좋은 친구</vt:lpstr>
      <vt:lpstr>2 주의 손 의지하고 살 때 나를 해할 자가 없도다</vt:lpstr>
      <vt:lpstr>주님 나의 마음을 크게 위로하시니 미쁘신 나의 좋은 친구</vt:lpstr>
      <vt:lpstr>내가 의지하는 예수 나의 사모하는 친구</vt:lpstr>
      <vt:lpstr>나의 기도 들으사  응답하여 주시니 미쁘신 나의 좋은 친구</vt:lpstr>
      <vt:lpstr>3 내가 요단강 건너가며 맘이 두려워서 떨 때도</vt:lpstr>
      <vt:lpstr>주가 인도하시니 어찌 두려워하랴 미쁘신 나의 좋은 친구</vt:lpstr>
      <vt:lpstr>내가 의지하는 예수 나의 사모하는 친구</vt:lpstr>
      <vt:lpstr>나의 기도 들으사  응답하여 주시니 미쁘신 나의 좋은 친구</vt:lpstr>
      <vt:lpstr>4 이후 천국에 올라가서 모든 성도들과 다 함께</vt:lpstr>
      <vt:lpstr>우리들을 구하신 주를 찬양하리라 미쁘신 나의 좋은 친구</vt:lpstr>
      <vt:lpstr>내가 의지하는 예수 나의 사모하는 친구</vt:lpstr>
      <vt:lpstr>나의 기도 들으사  응답하여 주시니 미쁘신 나의 좋은 친구</vt:lpstr>
      <vt:lpstr>예수 늘 함께 하시네</vt:lpstr>
      <vt:lpstr>1 고단한 인생길 힘겨운 오늘도 예수 내 마음 아시네</vt:lpstr>
      <vt:lpstr>지나간 아픔도 마주할 세상도 예수 내 마음 아시네</vt:lpstr>
      <vt:lpstr>믿음의 눈 들어 주를 보리 이 또한 지나가리라</vt:lpstr>
      <vt:lpstr>주어진 내 삶의 시간 속에 주의 뜻 알게 하소서</vt:lpstr>
      <vt:lpstr>2 하루를 살아도 기쁨으로 가리 예수 늘 함께 하시네</vt:lpstr>
      <vt:lpstr>후회도 염려도 온전히 맡기리 예수 늘 함께 하시네</vt:lpstr>
      <vt:lpstr>믿음의 눈 들어 주를 보리 이 또한 지나가리라</vt:lpstr>
      <vt:lpstr>주어진 내 삶의 시간 속에 주의 뜻 알게 하소서</vt:lpstr>
      <vt:lpstr>우리 함께 보리라</vt:lpstr>
      <vt:lpstr>우리 오늘 눈물로 한 알의 씨앗을 심는다</vt:lpstr>
      <vt:lpstr>꿈꿀 수 없어 무너진 가슴에</vt:lpstr>
      <vt:lpstr>저들의 푸른 꿈 다시 돋아나도록</vt:lpstr>
      <vt:lpstr>우리 함께 땀흘려 소망의 길을 만든다</vt:lpstr>
      <vt:lpstr>내일로 가는 길을 찾지 못했던</vt:lpstr>
      <vt:lpstr>저들 노래하며 달려갈 그 길</vt:lpstr>
      <vt:lpstr>그날에 우리 보리라 새벽이슬 같은 저들 일어나</vt:lpstr>
      <vt:lpstr>뜨거운 가슴  사랑의 손으로 이 땅 치유하며 행진할 때</vt:lpstr>
      <vt:lpstr>오래 황폐하였던 이 땅 어디서나 순결한 꽃들 피어나고</vt:lpstr>
      <vt:lpstr>푸른 의의 나무가 가득한 세상 우리 함께 보리라</vt:lpstr>
      <vt:lpstr>세상의 유혹 시험이</vt:lpstr>
      <vt:lpstr>1 세상의 유혹 시험이 내게 몰려올때에</vt:lpstr>
      <vt:lpstr>나의 힘으론 그것들 모두 이길수 없네</vt:lpstr>
      <vt:lpstr>거대한 폭풍 가운데 위축된 나의 영혼</vt:lpstr>
      <vt:lpstr>어찌할 바를 몰라 헤메이고 있을 때</vt:lpstr>
      <vt:lpstr>주를 찬양  손을 들고 찬양 전쟁은 나에게 속한 것 아니니</vt:lpstr>
      <vt:lpstr>주를 찬양  손을 들고 찬양 전쟁은 하나님께 속한 것이니</vt:lpstr>
      <vt:lpstr>2 거짓과 속임수로 가득찬 세상에서</vt:lpstr>
      <vt:lpstr>어디로 갈지 몰라 머뭇거리고 있네</vt:lpstr>
      <vt:lpstr>공중의 권세 잡은 자  지금도 우리들을</vt:lpstr>
      <vt:lpstr>실패와 절망으로 넘어뜨리려 하네</vt:lpstr>
      <vt:lpstr>주를 찬양  손을 들고 찬양 전쟁은 나에게 속한 것 아니니</vt:lpstr>
      <vt:lpstr>주를 찬양  손을 들고 찬양 전쟁은 하나님께 속한 것이니</vt:lpstr>
      <vt:lpstr>3 주위를 둘러보면 아무도 없는 듯</vt:lpstr>
      <vt:lpstr>믿음의 눈을 들면 보이는 분 계시네</vt:lpstr>
      <vt:lpstr>지금도 내 안에서 역사하고 계시는</vt:lpstr>
      <vt:lpstr>사망과 어둠의 권세 물리치신 예수님</vt:lpstr>
      <vt:lpstr>주를 찬양  손을 들고 찬양 전쟁은 나에게 속한 것 아니니</vt:lpstr>
      <vt:lpstr>주를 찬양  손을 들고 찬양 전쟁은 하나님께 속한 것이니</vt:lpstr>
      <vt:lpstr>여기에 모인 우리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201814015 김경자</dc:creator>
  <cp:lastModifiedBy>admin</cp:lastModifiedBy>
  <cp:revision>219</cp:revision>
  <dcterms:created xsi:type="dcterms:W3CDTF">2024-04-23T11:31:35Z</dcterms:created>
  <dcterms:modified xsi:type="dcterms:W3CDTF">2025-03-28T07:54:39Z</dcterms:modified>
</cp:coreProperties>
</file>