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49" r:id="rId2"/>
    <p:sldId id="672" r:id="rId3"/>
    <p:sldId id="673" r:id="rId4"/>
    <p:sldId id="720" r:id="rId5"/>
    <p:sldId id="804" r:id="rId6"/>
    <p:sldId id="812" r:id="rId7"/>
    <p:sldId id="776" r:id="rId8"/>
    <p:sldId id="837" r:id="rId9"/>
    <p:sldId id="684" r:id="rId10"/>
    <p:sldId id="772" r:id="rId11"/>
    <p:sldId id="686" r:id="rId12"/>
    <p:sldId id="687" r:id="rId13"/>
    <p:sldId id="735" r:id="rId14"/>
    <p:sldId id="844" r:id="rId15"/>
    <p:sldId id="821" r:id="rId16"/>
    <p:sldId id="849" r:id="rId17"/>
    <p:sldId id="845" r:id="rId18"/>
    <p:sldId id="846" r:id="rId19"/>
    <p:sldId id="850" r:id="rId20"/>
    <p:sldId id="847" r:id="rId21"/>
    <p:sldId id="848" r:id="rId22"/>
    <p:sldId id="851" r:id="rId23"/>
    <p:sldId id="767" r:id="rId24"/>
    <p:sldId id="789" r:id="rId25"/>
    <p:sldId id="790" r:id="rId26"/>
    <p:sldId id="791" r:id="rId27"/>
    <p:sldId id="792" r:id="rId28"/>
    <p:sldId id="852" r:id="rId29"/>
    <p:sldId id="834" r:id="rId30"/>
    <p:sldId id="832" r:id="rId31"/>
    <p:sldId id="79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4" autoAdjust="0"/>
    <p:restoredTop sz="94633"/>
  </p:normalViewPr>
  <p:slideViewPr>
    <p:cSldViewPr snapToGrid="0" snapToObjects="1">
      <p:cViewPr varScale="1">
        <p:scale>
          <a:sx n="47" d="100"/>
          <a:sy n="47" d="100"/>
        </p:scale>
        <p:origin x="232" y="1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2025. 3. 31.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2025. 3. 31.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2025. 3. 31.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2025. 3. 31.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2025. 3. 31.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2025. 3. 31.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2025. 3. 31.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72363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내가 매일 기쁘게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191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75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DF5F0F5-0232-1249-8707-7C0AEB299E1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1A79-567D-1F49-B6ED-D3C6D5AD6AC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매일 기쁘게 순례의 길 행함은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팔이 나를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안보함이요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7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주의 큰 복을 받는 참된 비결은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영이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함께함이라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23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FD9BB3-EB31-6C44-A2F3-3354BC7BEA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83B05-E6E2-604C-9A76-F1A217017815}"/>
              </a:ext>
            </a:extLst>
          </p:cNvPr>
          <p:cNvSpPr txBox="1"/>
          <p:nvPr/>
        </p:nvSpPr>
        <p:spPr>
          <a:xfrm>
            <a:off x="0" y="-66246"/>
            <a:ext cx="121920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성령이 계시네 할렐루야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함께하시네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좁은 길을 걸으며 밤낮 기뻐하는 것 주의 영이 함께 함이라</a:t>
            </a:r>
          </a:p>
        </p:txBody>
      </p:sp>
    </p:spTree>
    <p:extLst>
      <p:ext uri="{BB962C8B-B14F-4D97-AF65-F5344CB8AC3E}">
        <p14:creationId xmlns:p14="http://schemas.microsoft.com/office/powerpoint/2010/main" val="204552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전에 죄에 빠져서 평안함이 없을 때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 십자가의 공로 힘입어</a:t>
            </a:r>
          </a:p>
        </p:txBody>
      </p:sp>
    </p:spTree>
    <p:extLst>
      <p:ext uri="{BB962C8B-B14F-4D97-AF65-F5344CB8AC3E}">
        <p14:creationId xmlns:p14="http://schemas.microsoft.com/office/powerpoint/2010/main" val="188382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554182" y="241529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발아래 엎드려 참된 평화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얻음은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영이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함께함이라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2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FD9BB3-EB31-6C44-A2F3-3354BC7BEA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83B05-E6E2-604C-9A76-F1A217017815}"/>
              </a:ext>
            </a:extLst>
          </p:cNvPr>
          <p:cNvSpPr txBox="1"/>
          <p:nvPr/>
        </p:nvSpPr>
        <p:spPr>
          <a:xfrm>
            <a:off x="0" y="-66246"/>
            <a:ext cx="121920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성령이 계시네 할렐루야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함께하시네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좁은 길을 걸으며 밤낮 기뻐하는 것 주의 영이 함께 함이라</a:t>
            </a:r>
          </a:p>
        </p:txBody>
      </p:sp>
    </p:spTree>
    <p:extLst>
      <p:ext uri="{BB962C8B-B14F-4D97-AF65-F5344CB8AC3E}">
        <p14:creationId xmlns:p14="http://schemas.microsoft.com/office/powerpoint/2010/main" val="740894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나와 동행하시고 모든 염려 아시니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나는 숲의 새와 같이 기쁘다</a:t>
            </a:r>
          </a:p>
        </p:txBody>
      </p:sp>
    </p:spTree>
    <p:extLst>
      <p:ext uri="{BB962C8B-B14F-4D97-AF65-F5344CB8AC3E}">
        <p14:creationId xmlns:p14="http://schemas.microsoft.com/office/powerpoint/2010/main" val="1614657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기쁜 맘으로 주의 뜻을 행함은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영이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함께함이라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366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FD9BB3-EB31-6C44-A2F3-3354BC7BEA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83B05-E6E2-604C-9A76-F1A217017815}"/>
              </a:ext>
            </a:extLst>
          </p:cNvPr>
          <p:cNvSpPr txBox="1"/>
          <p:nvPr/>
        </p:nvSpPr>
        <p:spPr>
          <a:xfrm>
            <a:off x="0" y="-66246"/>
            <a:ext cx="121920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성령이 계시네 할렐루야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함께하시네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좁은 길을 걸으며 밤낮 기뻐하는 것 주의 영이 함께 함이라</a:t>
            </a:r>
          </a:p>
        </p:txBody>
      </p:sp>
    </p:spTree>
    <p:extLst>
      <p:ext uri="{BB962C8B-B14F-4D97-AF65-F5344CB8AC3E}">
        <p14:creationId xmlns:p14="http://schemas.microsoft.com/office/powerpoint/2010/main" val="394286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72362"/>
            <a:ext cx="100760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너 하나님께 이끌리어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312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326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세상 모든 정욕과 나의 모든 욕망은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십자가에 이미 못을 박았네</a:t>
            </a:r>
          </a:p>
        </p:txBody>
      </p:sp>
    </p:spTree>
    <p:extLst>
      <p:ext uri="{BB962C8B-B14F-4D97-AF65-F5344CB8AC3E}">
        <p14:creationId xmlns:p14="http://schemas.microsoft.com/office/powerpoint/2010/main" val="153242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어둔 밤이 지나고 무거운 짐 벗으니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영이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함께함이라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140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FD9BB3-EB31-6C44-A2F3-3354BC7BEA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83B05-E6E2-604C-9A76-F1A217017815}"/>
              </a:ext>
            </a:extLst>
          </p:cNvPr>
          <p:cNvSpPr txBox="1"/>
          <p:nvPr/>
        </p:nvSpPr>
        <p:spPr>
          <a:xfrm>
            <a:off x="0" y="-66246"/>
            <a:ext cx="121920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성령이 계시네 할렐루야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함께하시네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좁은 길을 걸으며 밤낮 기뻐하는 것 주의 영이 함께 함이라</a:t>
            </a:r>
          </a:p>
        </p:txBody>
      </p:sp>
    </p:spTree>
    <p:extLst>
      <p:ext uri="{BB962C8B-B14F-4D97-AF65-F5344CB8AC3E}">
        <p14:creationId xmlns:p14="http://schemas.microsoft.com/office/powerpoint/2010/main" val="170835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188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41585"/>
            <a:ext cx="1007603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달고 오묘한 그 말씀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200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007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달고 오묘한 그 말씀 생명의 말씀은 귀한 그 말씀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진실로 생명의 말씀이 나의 길과 믿음 밝히 보여주니</a:t>
            </a:r>
          </a:p>
        </p:txBody>
      </p:sp>
    </p:spTree>
    <p:extLst>
      <p:ext uri="{BB962C8B-B14F-4D97-AF65-F5344CB8AC3E}">
        <p14:creationId xmlns:p14="http://schemas.microsoft.com/office/powerpoint/2010/main" val="2738616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아름답고 귀한 말씀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생명샘이로다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아름답고 귀한 말씀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생명샘이로다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400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귀한 주님의 말씀은 내 노래 되도다 모든 사람을 살리는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생명의 말씀을 값도 없이 받아 생명 길을 가니</a:t>
            </a:r>
          </a:p>
        </p:txBody>
      </p:sp>
    </p:spTree>
    <p:extLst>
      <p:ext uri="{BB962C8B-B14F-4D97-AF65-F5344CB8AC3E}">
        <p14:creationId xmlns:p14="http://schemas.microsoft.com/office/powerpoint/2010/main" val="3005956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아름답고 귀한 말씀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생명샘이로다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아름답고 귀한 말씀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생명샘이로다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113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널리 울리고 퍼지는 생명의 말씀은 맘에 용서와 평안을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골고루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주나니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다만 예수 말씀 들어 복을 받네</a:t>
            </a:r>
          </a:p>
        </p:txBody>
      </p:sp>
    </p:spTree>
    <p:extLst>
      <p:ext uri="{BB962C8B-B14F-4D97-AF65-F5344CB8AC3E}">
        <p14:creationId xmlns:p14="http://schemas.microsoft.com/office/powerpoint/2010/main" val="421341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너 하나님께 이끌리어 일평생 주만 바라면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너 어려울 때 힘주시고 언제나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지켜주시리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40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아름답고 귀한 말씀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생명샘이로다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아름답고 귀한 말씀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생명샘이로다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아멘</a:t>
            </a:r>
          </a:p>
        </p:txBody>
      </p:sp>
    </p:spTree>
    <p:extLst>
      <p:ext uri="{BB962C8B-B14F-4D97-AF65-F5344CB8AC3E}">
        <p14:creationId xmlns:p14="http://schemas.microsoft.com/office/powerpoint/2010/main" val="3902828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1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크신 사랑 믿는 자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반석 위에 서리라</a:t>
            </a:r>
          </a:p>
        </p:txBody>
      </p:sp>
    </p:spTree>
    <p:extLst>
      <p:ext uri="{BB962C8B-B14F-4D97-AF65-F5344CB8AC3E}">
        <p14:creationId xmlns:p14="http://schemas.microsoft.com/office/powerpoint/2010/main" val="262789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0" y="-269843"/>
            <a:ext cx="12192000" cy="23461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너 설레는 맘 가다듬고 희망 중 기다리면서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은혜로신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주의 뜻과 사랑에 만족하여라</a:t>
            </a:r>
          </a:p>
        </p:txBody>
      </p:sp>
    </p:spTree>
    <p:extLst>
      <p:ext uri="{BB962C8B-B14F-4D97-AF65-F5344CB8AC3E}">
        <p14:creationId xmlns:p14="http://schemas.microsoft.com/office/powerpoint/2010/main" val="326168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우리를 불러 주신 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마음의 소원 아신다</a:t>
            </a:r>
          </a:p>
        </p:txBody>
      </p:sp>
    </p:spTree>
    <p:extLst>
      <p:ext uri="{BB962C8B-B14F-4D97-AF65-F5344CB8AC3E}">
        <p14:creationId xmlns:p14="http://schemas.microsoft.com/office/powerpoint/2010/main" val="176251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0" y="-269843"/>
            <a:ext cx="12192000" cy="23461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찬양하고 기도하며 네 본분 힘써 다하라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약속하신 모든 은혜 네게서 이뤄지리라</a:t>
            </a:r>
          </a:p>
        </p:txBody>
      </p:sp>
    </p:spTree>
    <p:extLst>
      <p:ext uri="{BB962C8B-B14F-4D97-AF65-F5344CB8AC3E}">
        <p14:creationId xmlns:p14="http://schemas.microsoft.com/office/powerpoint/2010/main" val="11014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-609600" y="102567"/>
            <a:ext cx="13411200" cy="16013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참되고 의지하는 자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주께서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기억하시리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아멘</a:t>
            </a:r>
          </a:p>
        </p:txBody>
      </p:sp>
    </p:spTree>
    <p:extLst>
      <p:ext uri="{BB962C8B-B14F-4D97-AF65-F5344CB8AC3E}">
        <p14:creationId xmlns:p14="http://schemas.microsoft.com/office/powerpoint/2010/main" val="421886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1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20987</TotalTime>
  <Words>293</Words>
  <Application>Microsoft Macintosh PowerPoint</Application>
  <PresentationFormat>와이드스크린</PresentationFormat>
  <Paragraphs>51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Pretendard</vt:lpstr>
      <vt:lpstr>Pretendard 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201814015 김경자</cp:lastModifiedBy>
  <cp:revision>220</cp:revision>
  <dcterms:created xsi:type="dcterms:W3CDTF">2024-04-23T11:31:35Z</dcterms:created>
  <dcterms:modified xsi:type="dcterms:W3CDTF">2025-03-31T12:07:09Z</dcterms:modified>
</cp:coreProperties>
</file>