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9" r:id="rId2"/>
    <p:sldId id="672" r:id="rId3"/>
    <p:sldId id="673" r:id="rId4"/>
    <p:sldId id="720" r:id="rId5"/>
    <p:sldId id="684" r:id="rId6"/>
    <p:sldId id="772" r:id="rId7"/>
    <p:sldId id="686" r:id="rId8"/>
    <p:sldId id="687" r:id="rId9"/>
    <p:sldId id="735" r:id="rId10"/>
    <p:sldId id="844" r:id="rId11"/>
    <p:sldId id="849" r:id="rId12"/>
    <p:sldId id="767" r:id="rId13"/>
    <p:sldId id="789" r:id="rId14"/>
    <p:sldId id="790" r:id="rId15"/>
    <p:sldId id="791" r:id="rId16"/>
    <p:sldId id="792" r:id="rId17"/>
    <p:sldId id="852" r:id="rId18"/>
    <p:sldId id="834" r:id="rId19"/>
    <p:sldId id="832" r:id="rId20"/>
    <p:sldId id="796" r:id="rId21"/>
    <p:sldId id="853" r:id="rId22"/>
    <p:sldId id="854" r:id="rId23"/>
    <p:sldId id="855" r:id="rId24"/>
    <p:sldId id="856" r:id="rId25"/>
    <p:sldId id="857" r:id="rId26"/>
    <p:sldId id="858" r:id="rId27"/>
    <p:sldId id="859" r:id="rId28"/>
    <p:sldId id="860" r:id="rId29"/>
    <p:sldId id="861" r:id="rId30"/>
    <p:sldId id="862" r:id="rId31"/>
    <p:sldId id="869" r:id="rId32"/>
    <p:sldId id="863" r:id="rId33"/>
    <p:sldId id="870" r:id="rId34"/>
    <p:sldId id="864" r:id="rId35"/>
    <p:sldId id="865" r:id="rId36"/>
    <p:sldId id="866" r:id="rId37"/>
    <p:sldId id="867" r:id="rId38"/>
    <p:sldId id="868" r:id="rId39"/>
    <p:sldId id="871" r:id="rId40"/>
    <p:sldId id="872" r:id="rId41"/>
    <p:sldId id="873" r:id="rId42"/>
    <p:sldId id="874" r:id="rId43"/>
    <p:sldId id="875" r:id="rId44"/>
    <p:sldId id="880" r:id="rId45"/>
    <p:sldId id="881" r:id="rId46"/>
    <p:sldId id="882" r:id="rId47"/>
    <p:sldId id="883" r:id="rId48"/>
    <p:sldId id="886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8" autoAdjust="0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48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2025. 4. 4.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맘에 소망을 든든히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가짐은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주 예수 내 맘에 오심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의심의 구름이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사라져버림도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주 예수 내 맘에 오심</a:t>
            </a:r>
          </a:p>
        </p:txBody>
      </p:sp>
    </p:spTree>
    <p:extLst>
      <p:ext uri="{BB962C8B-B14F-4D97-AF65-F5344CB8AC3E}">
        <p14:creationId xmlns:p14="http://schemas.microsoft.com/office/powerpoint/2010/main" val="188382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저 천성에 올라가 살기는 주 예수 내 맘에 오심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천성을 향하여 내가 곧 가리니 그 기쁨 비길 데 없네</a:t>
            </a:r>
          </a:p>
        </p:txBody>
      </p:sp>
    </p:spTree>
    <p:extLst>
      <p:ext uri="{BB962C8B-B14F-4D97-AF65-F5344CB8AC3E}">
        <p14:creationId xmlns:p14="http://schemas.microsoft.com/office/powerpoint/2010/main" val="74089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8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41585"/>
            <a:ext cx="100760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주께서 내 맘에 두신 기쁨은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주께서 내 맘에 두신 기쁨은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세상 즐거움 비교할 수 없네</a:t>
            </a:r>
          </a:p>
        </p:txBody>
      </p:sp>
    </p:spTree>
    <p:extLst>
      <p:ext uri="{BB962C8B-B14F-4D97-AF65-F5344CB8AC3E}">
        <p14:creationId xmlns:p14="http://schemas.microsoft.com/office/powerpoint/2010/main" val="273861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잠깐 있다 사라질 세상의 것과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다른 그 기쁨은 날마다 커져만 가네</a:t>
            </a:r>
          </a:p>
        </p:txBody>
      </p:sp>
    </p:spTree>
    <p:extLst>
      <p:ext uri="{BB962C8B-B14F-4D97-AF65-F5344CB8AC3E}">
        <p14:creationId xmlns:p14="http://schemas.microsoft.com/office/powerpoint/2010/main" val="341740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주가 주신 평안이 내 맘에 있어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주를 향한 찬양이 넘쳐흐르네</a:t>
            </a:r>
          </a:p>
        </p:txBody>
      </p:sp>
    </p:spTree>
    <p:extLst>
      <p:ext uri="{BB962C8B-B14F-4D97-AF65-F5344CB8AC3E}">
        <p14:creationId xmlns:p14="http://schemas.microsoft.com/office/powerpoint/2010/main" val="300595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나를 안전하게 돌보시는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주 하나님 주를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찬양하리라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11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주께서 내 인생 두신 소망은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세상 행복과 비교할 수 없네</a:t>
            </a:r>
          </a:p>
        </p:txBody>
      </p:sp>
    </p:spTree>
    <p:extLst>
      <p:ext uri="{BB962C8B-B14F-4D97-AF65-F5344CB8AC3E}">
        <p14:creationId xmlns:p14="http://schemas.microsoft.com/office/powerpoint/2010/main" val="421341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3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어둠 속에 사라질 세상의 것과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다른 그 소망은 날마다 커져만 가네</a:t>
            </a:r>
          </a:p>
        </p:txBody>
      </p:sp>
    </p:spTree>
    <p:extLst>
      <p:ext uri="{BB962C8B-B14F-4D97-AF65-F5344CB8AC3E}">
        <p14:creationId xmlns:p14="http://schemas.microsoft.com/office/powerpoint/2010/main" val="390282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완전하신 나의 주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26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6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41585"/>
            <a:ext cx="100760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전능하신 나의 주 하나님은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18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전능하신 나의 주 하나님은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능치 못하실 일 전혀 없네</a:t>
            </a:r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우리의 모든 간구도 우리의 모든 생각도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우리의 모든 꿈과 모든 소망도</a:t>
            </a:r>
          </a:p>
        </p:txBody>
      </p:sp>
    </p:spTree>
    <p:extLst>
      <p:ext uri="{BB962C8B-B14F-4D97-AF65-F5344CB8AC3E}">
        <p14:creationId xmlns:p14="http://schemas.microsoft.com/office/powerpoint/2010/main" val="274961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신실하신 나의 주 하나님은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우리의 모든 괴로움 바꿀 수 있네</a:t>
            </a:r>
          </a:p>
        </p:txBody>
      </p:sp>
    </p:spTree>
    <p:extLst>
      <p:ext uri="{BB962C8B-B14F-4D97-AF65-F5344CB8AC3E}">
        <p14:creationId xmlns:p14="http://schemas.microsoft.com/office/powerpoint/2010/main" val="3319938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불가능한 일 행하시고 죽은 자를 일으키시니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그를 이길 자 아무도 없네</a:t>
            </a:r>
          </a:p>
        </p:txBody>
      </p:sp>
    </p:spTree>
    <p:extLst>
      <p:ext uri="{BB962C8B-B14F-4D97-AF65-F5344CB8AC3E}">
        <p14:creationId xmlns:p14="http://schemas.microsoft.com/office/powerpoint/2010/main" val="3751247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5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말씀 의지하여 깊은 곳에 그물 던져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오늘 그가 놀라운 일을 이루시는 것 보라</a:t>
            </a:r>
          </a:p>
        </p:txBody>
      </p:sp>
    </p:spTree>
    <p:extLst>
      <p:ext uri="{BB962C8B-B14F-4D97-AF65-F5344CB8AC3E}">
        <p14:creationId xmlns:p14="http://schemas.microsoft.com/office/powerpoint/2010/main" val="3354560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3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말씀 의지하여 믿음으로 그물 던져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믿는 자에게 능치 못함 없네</a:t>
            </a:r>
          </a:p>
        </p:txBody>
      </p:sp>
    </p:spTree>
    <p:extLst>
      <p:ext uri="{BB962C8B-B14F-4D97-AF65-F5344CB8AC3E}">
        <p14:creationId xmlns:p14="http://schemas.microsoft.com/office/powerpoint/2010/main" val="1636089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611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41585"/>
            <a:ext cx="100760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부흥 </a:t>
            </a:r>
            <a:r>
              <a:rPr lang="en-US" altLang="ko-KR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2000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오소서 진리의 성령님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prstClr val="whit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98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완전하신 나의 주 의의 길로 날 인도하소서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행하신 모든 일 주님의 영광 다 경배합니다</a:t>
            </a:r>
          </a:p>
        </p:txBody>
      </p:sp>
    </p:spTree>
    <p:extLst>
      <p:ext uri="{BB962C8B-B14F-4D97-AF65-F5344CB8AC3E}">
        <p14:creationId xmlns:p14="http://schemas.microsoft.com/office/powerpoint/2010/main" val="357840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3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오소서 진리의 성령님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땅 흔들며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임하소서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497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3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거짓과 탐욕 죄악에 무너진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가슴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정케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하소서</a:t>
            </a:r>
          </a:p>
        </p:txBody>
      </p:sp>
    </p:spTree>
    <p:extLst>
      <p:ext uri="{BB962C8B-B14F-4D97-AF65-F5344CB8AC3E}">
        <p14:creationId xmlns:p14="http://schemas.microsoft.com/office/powerpoint/2010/main" val="833935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오소서 은혜의 성령님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하늘 가르고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임하소서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769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거룩한 불꽃 하늘로서 임하사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타오르게 하소서 주 영광 위해</a:t>
            </a:r>
          </a:p>
        </p:txBody>
      </p:sp>
    </p:spTree>
    <p:extLst>
      <p:ext uri="{BB962C8B-B14F-4D97-AF65-F5344CB8AC3E}">
        <p14:creationId xmlns:p14="http://schemas.microsoft.com/office/powerpoint/2010/main" val="4131483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부흥의 불길 타오르게 하소서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진리의 말씀 이 땅 새롭게 하소서</a:t>
            </a:r>
          </a:p>
        </p:txBody>
      </p:sp>
    </p:spTree>
    <p:extLst>
      <p:ext uri="{BB962C8B-B14F-4D97-AF65-F5344CB8AC3E}">
        <p14:creationId xmlns:p14="http://schemas.microsoft.com/office/powerpoint/2010/main" val="2218402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은혜의 강물 흐르게 하소서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성령의 바람 이 땅 가득 불어와</a:t>
            </a:r>
          </a:p>
        </p:txBody>
      </p:sp>
    </p:spTree>
    <p:extLst>
      <p:ext uri="{BB962C8B-B14F-4D97-AF65-F5344CB8AC3E}">
        <p14:creationId xmlns:p14="http://schemas.microsoft.com/office/powerpoint/2010/main" val="109630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5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흰옷 입은 주의 순결한 백성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영광 위해 이제 일어나</a:t>
            </a:r>
          </a:p>
        </p:txBody>
      </p:sp>
    </p:spTree>
    <p:extLst>
      <p:ext uri="{BB962C8B-B14F-4D97-AF65-F5344CB8AC3E}">
        <p14:creationId xmlns:p14="http://schemas.microsoft.com/office/powerpoint/2010/main" val="3618453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3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열방을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치유하며 행진하는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영광의 그날을 주소서</a:t>
            </a:r>
          </a:p>
        </p:txBody>
      </p:sp>
    </p:spTree>
    <p:extLst>
      <p:ext uri="{BB962C8B-B14F-4D97-AF65-F5344CB8AC3E}">
        <p14:creationId xmlns:p14="http://schemas.microsoft.com/office/powerpoint/2010/main" val="3211274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311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41585"/>
            <a:ext cx="100760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먼저 그 나라와 의를 구하라</a:t>
            </a:r>
            <a:endParaRPr lang="en-US" altLang="ko-KR" sz="5000" b="1" dirty="0">
              <a:ln w="9525">
                <a:noFill/>
              </a:ln>
              <a:solidFill>
                <a:prstClr val="whit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50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예배합니다 찬양합니다 주님만 날 다스리소서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예배합니다 찬양합니다 주님 홀로 높임 받으소서</a:t>
            </a:r>
          </a:p>
        </p:txBody>
      </p:sp>
    </p:spTree>
    <p:extLst>
      <p:ext uri="{BB962C8B-B14F-4D97-AF65-F5344CB8AC3E}">
        <p14:creationId xmlns:p14="http://schemas.microsoft.com/office/powerpoint/2010/main" val="2627895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2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먼저 그 나라와 의를 구하라 그 나라와 그 의를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그리하면 이 모든 것을 너희에게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더하시리라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87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3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할렐루야 할렐루야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할렐루야</a:t>
            </a:r>
          </a:p>
        </p:txBody>
      </p:sp>
    </p:spTree>
    <p:extLst>
      <p:ext uri="{BB962C8B-B14F-4D97-AF65-F5344CB8AC3E}">
        <p14:creationId xmlns:p14="http://schemas.microsoft.com/office/powerpoint/2010/main" val="3157752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사람이 떡으로만 살 것 아니요 하나님 말씀으로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그리하면 이 모든 것을 너희에게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더하시리라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846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구하라 그리하면 주실 것이요 찾으라 찾을 것이요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두드리라 문이 열릴 것이니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할렐루야</a:t>
            </a:r>
          </a:p>
        </p:txBody>
      </p:sp>
    </p:spTree>
    <p:extLst>
      <p:ext uri="{BB962C8B-B14F-4D97-AF65-F5344CB8AC3E}">
        <p14:creationId xmlns:p14="http://schemas.microsoft.com/office/powerpoint/2010/main" val="3099961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278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41585"/>
            <a:ext cx="100760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함께 기도해</a:t>
            </a:r>
            <a:endParaRPr lang="en-US" altLang="ko-KR" sz="5000" b="1" dirty="0">
              <a:ln w="9525">
                <a:noFill/>
              </a:ln>
              <a:solidFill>
                <a:prstClr val="whit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324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1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함께 기도해 주 앞에 나와 무릎 꿇고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긍휼 베푸시는 주 하늘을 향해 두 손 들고</a:t>
            </a:r>
          </a:p>
        </p:txBody>
      </p:sp>
    </p:spTree>
    <p:extLst>
      <p:ext uri="{BB962C8B-B14F-4D97-AF65-F5344CB8AC3E}">
        <p14:creationId xmlns:p14="http://schemas.microsoft.com/office/powerpoint/2010/main" val="2029742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2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하늘 문이 열리고 은혜의 빗줄기 이 땅 가득 내리도록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마침내 주 오셔서 의의 빗줄기 우리 위에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부으시도록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110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88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1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 예수 내 맘에 들어와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289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5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1A79-567D-1F49-B6ED-D3C6D5AD6AC5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 내 맘에 들어와 계신 후 변하여 새 사람 되고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늘 바라던 참 빛을 찾음도 주 예수 내 맘에 오심</a:t>
            </a:r>
          </a:p>
        </p:txBody>
      </p:sp>
    </p:spTree>
    <p:extLst>
      <p:ext uri="{BB962C8B-B14F-4D97-AF65-F5344CB8AC3E}">
        <p14:creationId xmlns:p14="http://schemas.microsoft.com/office/powerpoint/2010/main" val="35547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 내 맘에 오심 주 예수 내 맘에 오심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물밀듯 내 맘에 기쁨이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넘침은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주 예수 내 맘에 오심</a:t>
            </a:r>
          </a:p>
        </p:txBody>
      </p:sp>
    </p:spTree>
    <p:extLst>
      <p:ext uri="{BB962C8B-B14F-4D97-AF65-F5344CB8AC3E}">
        <p14:creationId xmlns:p14="http://schemas.microsoft.com/office/powerpoint/2010/main" val="75023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 내 맘에 들어와 계신 후 망령된 행실을 끊고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머리털보다도 더 많던 내 죄가 눈보다 더 희어졌네</a:t>
            </a:r>
          </a:p>
        </p:txBody>
      </p:sp>
    </p:spTree>
    <p:extLst>
      <p:ext uri="{BB962C8B-B14F-4D97-AF65-F5344CB8AC3E}">
        <p14:creationId xmlns:p14="http://schemas.microsoft.com/office/powerpoint/2010/main" val="204552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21011</TotalTime>
  <Words>433</Words>
  <Application>Microsoft Macintosh PowerPoint</Application>
  <PresentationFormat>와이드스크린</PresentationFormat>
  <Paragraphs>73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맑은 고딕</vt:lpstr>
      <vt:lpstr>Pretendard</vt:lpstr>
      <vt:lpstr>Pretendard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201814015 김경자</cp:lastModifiedBy>
  <cp:revision>221</cp:revision>
  <dcterms:created xsi:type="dcterms:W3CDTF">2024-04-23T11:31:35Z</dcterms:created>
  <dcterms:modified xsi:type="dcterms:W3CDTF">2025-04-03T15:32:08Z</dcterms:modified>
</cp:coreProperties>
</file>