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672" r:id="rId3"/>
    <p:sldId id="673" r:id="rId4"/>
    <p:sldId id="887" r:id="rId5"/>
    <p:sldId id="720" r:id="rId6"/>
    <p:sldId id="888" r:id="rId7"/>
    <p:sldId id="684" r:id="rId8"/>
    <p:sldId id="772" r:id="rId9"/>
    <p:sldId id="686" r:id="rId10"/>
    <p:sldId id="889" r:id="rId11"/>
    <p:sldId id="892" r:id="rId12"/>
    <p:sldId id="893" r:id="rId13"/>
    <p:sldId id="894" r:id="rId14"/>
    <p:sldId id="767" r:id="rId15"/>
    <p:sldId id="789" r:id="rId16"/>
    <p:sldId id="790" r:id="rId17"/>
    <p:sldId id="791" r:id="rId18"/>
    <p:sldId id="792" r:id="rId19"/>
    <p:sldId id="852" r:id="rId20"/>
    <p:sldId id="834" r:id="rId21"/>
    <p:sldId id="895" r:id="rId22"/>
    <p:sldId id="796" r:id="rId23"/>
    <p:sldId id="853" r:id="rId24"/>
    <p:sldId id="896" r:id="rId25"/>
    <p:sldId id="897" r:id="rId26"/>
    <p:sldId id="854" r:id="rId27"/>
    <p:sldId id="855" r:id="rId28"/>
    <p:sldId id="856" r:id="rId29"/>
    <p:sldId id="857" r:id="rId30"/>
    <p:sldId id="858" r:id="rId31"/>
    <p:sldId id="859" r:id="rId32"/>
    <p:sldId id="860" r:id="rId33"/>
    <p:sldId id="898" r:id="rId34"/>
    <p:sldId id="899" r:id="rId35"/>
    <p:sldId id="900" r:id="rId36"/>
    <p:sldId id="901" r:id="rId37"/>
    <p:sldId id="902" r:id="rId38"/>
    <p:sldId id="868" r:id="rId39"/>
    <p:sldId id="871" r:id="rId40"/>
    <p:sldId id="872" r:id="rId41"/>
    <p:sldId id="912" r:id="rId42"/>
    <p:sldId id="873" r:id="rId43"/>
    <p:sldId id="874" r:id="rId44"/>
    <p:sldId id="913" r:id="rId45"/>
    <p:sldId id="914" r:id="rId46"/>
    <p:sldId id="875" r:id="rId47"/>
    <p:sldId id="915" r:id="rId48"/>
    <p:sldId id="916" r:id="rId49"/>
    <p:sldId id="880" r:id="rId50"/>
    <p:sldId id="903" r:id="rId51"/>
    <p:sldId id="904" r:id="rId52"/>
    <p:sldId id="905" r:id="rId53"/>
    <p:sldId id="906" r:id="rId54"/>
    <p:sldId id="907" r:id="rId55"/>
    <p:sldId id="908" r:id="rId56"/>
    <p:sldId id="909" r:id="rId57"/>
    <p:sldId id="910" r:id="rId58"/>
    <p:sldId id="911" r:id="rId59"/>
    <p:sldId id="886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2" autoAdjust="0"/>
    <p:restoredTop sz="94633"/>
  </p:normalViewPr>
  <p:slideViewPr>
    <p:cSldViewPr snapToGrid="0" snapToObjects="1">
      <p:cViewPr>
        <p:scale>
          <a:sx n="80" d="100"/>
          <a:sy n="80" d="100"/>
        </p:scale>
        <p:origin x="-408" y="-6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2025-04-04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0F1A79-567D-1F49-B6ED-D3C6D5AD6AC5}"/>
              </a:ext>
            </a:extLst>
          </p:cNvPr>
          <p:cNvSpPr txBox="1"/>
          <p:nvPr/>
        </p:nvSpPr>
        <p:spPr>
          <a:xfrm>
            <a:off x="0" y="549304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오직 주만이 나를 다스리네</a:t>
            </a:r>
          </a:p>
        </p:txBody>
      </p:sp>
    </p:spTree>
    <p:extLst>
      <p:ext uri="{BB962C8B-B14F-4D97-AF65-F5344CB8AC3E}">
        <p14:creationId xmlns:p14="http://schemas.microsoft.com/office/powerpoint/2010/main" val="6604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0F1A79-567D-1F49-B6ED-D3C6D5AD6AC5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주님만을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섬기리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헛된 마음 버리고</a:t>
            </a:r>
          </a:p>
        </p:txBody>
      </p:sp>
    </p:spTree>
    <p:extLst>
      <p:ext uri="{BB962C8B-B14F-4D97-AF65-F5344CB8AC3E}">
        <p14:creationId xmlns:p14="http://schemas.microsoft.com/office/powerpoint/2010/main" val="48807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0F1A79-567D-1F49-B6ED-D3C6D5AD6AC5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성령이여 내 영혼</a:t>
            </a: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충만하게 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6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0F1A79-567D-1F49-B6ED-D3C6D5AD6AC5}"/>
              </a:ext>
            </a:extLst>
          </p:cNvPr>
          <p:cNvSpPr txBox="1"/>
          <p:nvPr/>
        </p:nvSpPr>
        <p:spPr>
          <a:xfrm>
            <a:off x="0" y="54930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앞에 내 생명 드리리라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83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8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3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 smtClean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우리 보좌 앞에 모였네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보좌 앞에 모였네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 주를 찬양하며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61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하나님의 사랑 그 아들 주셨네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피로 우린 구원 받았네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0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십자가에서 쏟으신 그 사랑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강 같이 온 땅에 흘러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95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각 나라와 족속 백성 방언에서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구원 받고 주 경배 드리네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11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완전하신 나의 주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구원하심이 보좌에 앉으신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하나님과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어린 양께 있도다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41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구원하심이 보좌에 앉으신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하나님과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어린 양께 있도다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68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전능하신 나의 주 하나님은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1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5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말씀 의지하여 깊은 곳에 그물 던져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 그가 놀라운 일을 이루시는 것 보라</a:t>
            </a:r>
          </a:p>
        </p:txBody>
      </p:sp>
    </p:spTree>
    <p:extLst>
      <p:ext uri="{BB962C8B-B14F-4D97-AF65-F5344CB8AC3E}">
        <p14:creationId xmlns:p14="http://schemas.microsoft.com/office/powerpoint/2010/main" val="252790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말씀 의지하여 믿음으로 그물 던져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믿는 자에게 능치 못함 없네</a:t>
            </a:r>
          </a:p>
        </p:txBody>
      </p:sp>
    </p:spTree>
    <p:extLst>
      <p:ext uri="{BB962C8B-B14F-4D97-AF65-F5344CB8AC3E}">
        <p14:creationId xmlns:p14="http://schemas.microsoft.com/office/powerpoint/2010/main" val="1518363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전능하신 나의 주 하나님은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능치 못하실 일 전혀 없네</a:t>
            </a:r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모든 간구도 우리의 모든 생각도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모든 꿈과 모든 소망도</a:t>
            </a:r>
          </a:p>
        </p:txBody>
      </p:sp>
    </p:spTree>
    <p:extLst>
      <p:ext uri="{BB962C8B-B14F-4D97-AF65-F5344CB8AC3E}">
        <p14:creationId xmlns:p14="http://schemas.microsoft.com/office/powerpoint/2010/main" val="274961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신실하신 나의 주 하나님은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모든 괴로움 바꿀 수 있네</a:t>
            </a:r>
          </a:p>
        </p:txBody>
      </p:sp>
    </p:spTree>
    <p:extLst>
      <p:ext uri="{BB962C8B-B14F-4D97-AF65-F5344CB8AC3E}">
        <p14:creationId xmlns:p14="http://schemas.microsoft.com/office/powerpoint/2010/main" val="3319938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불가능한 일 행하시고 죽은 자를 일으키시니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그를 이길 자 아무도 없네</a:t>
            </a:r>
          </a:p>
        </p:txBody>
      </p:sp>
    </p:spTree>
    <p:extLst>
      <p:ext uri="{BB962C8B-B14F-4D97-AF65-F5344CB8AC3E}">
        <p14:creationId xmlns:p14="http://schemas.microsoft.com/office/powerpoint/2010/main" val="375124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완전하신 나의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의의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길로 날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인도하소서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5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말씀 의지하여 깊은 곳에 그물 던져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 그가 놀라운 일을 이루시는 것 보라</a:t>
            </a:r>
          </a:p>
        </p:txBody>
      </p:sp>
    </p:spTree>
    <p:extLst>
      <p:ext uri="{BB962C8B-B14F-4D97-AF65-F5344CB8AC3E}">
        <p14:creationId xmlns:p14="http://schemas.microsoft.com/office/powerpoint/2010/main" val="3354560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말씀 의지하여 믿음으로 그물 던져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믿는 자에게 능치 못함 없네</a:t>
            </a:r>
          </a:p>
        </p:txBody>
      </p:sp>
    </p:spTree>
    <p:extLst>
      <p:ext uri="{BB962C8B-B14F-4D97-AF65-F5344CB8AC3E}">
        <p14:creationId xmlns:p14="http://schemas.microsoft.com/office/powerpoint/2010/main" val="1636089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1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함께 기도해</a:t>
            </a:r>
            <a:endParaRPr lang="en-US" altLang="ko-KR" sz="5000" b="1" dirty="0">
              <a:ln w="9525">
                <a:noFill/>
              </a:ln>
              <a:solidFill>
                <a:prstClr val="whit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5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함께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기도해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앞에 나와 무릎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꿇고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266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긍휼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베푸시는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하늘을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향해 두 손 들고</a:t>
            </a:r>
          </a:p>
        </p:txBody>
      </p:sp>
    </p:spTree>
    <p:extLst>
      <p:ext uri="{BB962C8B-B14F-4D97-AF65-F5344CB8AC3E}">
        <p14:creationId xmlns:p14="http://schemas.microsoft.com/office/powerpoint/2010/main" val="3714654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하늘 문이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열리고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은혜의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빗줄기 이 땅 가득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내리도록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90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마침내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오셔서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의의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빗줄기 우리 위에 부으시도록</a:t>
            </a:r>
          </a:p>
        </p:txBody>
      </p:sp>
    </p:spTree>
    <p:extLst>
      <p:ext uri="{BB962C8B-B14F-4D97-AF65-F5344CB8AC3E}">
        <p14:creationId xmlns:p14="http://schemas.microsoft.com/office/powerpoint/2010/main" val="3924135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31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먼저 그 나라와 의를 구하라</a:t>
            </a:r>
            <a:endParaRPr lang="en-US" altLang="ko-KR" sz="5000" b="1" dirty="0">
              <a:ln w="9525">
                <a:noFill/>
              </a:ln>
              <a:solidFill>
                <a:prstClr val="whit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5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행하신 모든 일 주님의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영광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경배합니다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150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1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먼저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나라와 의를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구하라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나라와 그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의를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87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2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그리하면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모든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것을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너희에게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더하시리라</a:t>
            </a:r>
          </a:p>
        </p:txBody>
      </p:sp>
    </p:spTree>
    <p:extLst>
      <p:ext uri="{BB962C8B-B14F-4D97-AF65-F5344CB8AC3E}">
        <p14:creationId xmlns:p14="http://schemas.microsoft.com/office/powerpoint/2010/main" val="2581882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할렐루야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할렐루야</a:t>
            </a:r>
          </a:p>
        </p:txBody>
      </p:sp>
    </p:spTree>
    <p:extLst>
      <p:ext uri="{BB962C8B-B14F-4D97-AF65-F5344CB8AC3E}">
        <p14:creationId xmlns:p14="http://schemas.microsoft.com/office/powerpoint/2010/main" val="3157752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2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사람이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떡으로만 살 것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아니요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 말씀으로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846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그리하면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모든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것을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너희에게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더하시리라</a:t>
            </a:r>
          </a:p>
        </p:txBody>
      </p:sp>
    </p:spTree>
    <p:extLst>
      <p:ext uri="{BB962C8B-B14F-4D97-AF65-F5344CB8AC3E}">
        <p14:creationId xmlns:p14="http://schemas.microsoft.com/office/powerpoint/2010/main" val="2599834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할렐루야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할렐루야</a:t>
            </a:r>
          </a:p>
        </p:txBody>
      </p:sp>
    </p:spTree>
    <p:extLst>
      <p:ext uri="{BB962C8B-B14F-4D97-AF65-F5344CB8AC3E}">
        <p14:creationId xmlns:p14="http://schemas.microsoft.com/office/powerpoint/2010/main" val="1372215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3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구하라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그리하면 주실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것이요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찾으라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찾을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것이요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961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두드리라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문이 열릴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것이니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err="1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</a:t>
            </a:r>
          </a:p>
        </p:txBody>
      </p:sp>
    </p:spTree>
    <p:extLst>
      <p:ext uri="{BB962C8B-B14F-4D97-AF65-F5344CB8AC3E}">
        <p14:creationId xmlns:p14="http://schemas.microsoft.com/office/powerpoint/2010/main" val="2151970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할렐루야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할렐루야</a:t>
            </a:r>
          </a:p>
        </p:txBody>
      </p:sp>
    </p:spTree>
    <p:extLst>
      <p:ext uri="{BB962C8B-B14F-4D97-AF65-F5344CB8AC3E}">
        <p14:creationId xmlns:p14="http://schemas.microsoft.com/office/powerpoint/2010/main" val="1992276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27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예배합니다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찬양합니다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주님만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다스리소서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부흥 </a:t>
            </a:r>
            <a:r>
              <a:rPr lang="en-US" altLang="ko-KR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2000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오소서 진리의 성령님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prstClr val="white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99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1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오소서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진리의 성령님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땅 흔들며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임하소서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162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거짓과 탐욕 죄악에 무너진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가슴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정케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하소서</a:t>
            </a:r>
          </a:p>
        </p:txBody>
      </p:sp>
    </p:spTree>
    <p:extLst>
      <p:ext uri="{BB962C8B-B14F-4D97-AF65-F5344CB8AC3E}">
        <p14:creationId xmlns:p14="http://schemas.microsoft.com/office/powerpoint/2010/main" val="4115560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2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오소서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은혜의 성령님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하늘 가르고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임하소서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644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거룩한 불꽃 하늘로서 임하사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타오르게 하소서 주 영광 위해</a:t>
            </a:r>
          </a:p>
        </p:txBody>
      </p:sp>
    </p:spTree>
    <p:extLst>
      <p:ext uri="{BB962C8B-B14F-4D97-AF65-F5344CB8AC3E}">
        <p14:creationId xmlns:p14="http://schemas.microsoft.com/office/powerpoint/2010/main" val="1037806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부흥의 불길 타오르게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진리의 말씀 이 땅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4250056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은혜의 강물 흐르게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성령의 바람 이 땅 가득 불어와</a:t>
            </a:r>
          </a:p>
        </p:txBody>
      </p:sp>
    </p:spTree>
    <p:extLst>
      <p:ext uri="{BB962C8B-B14F-4D97-AF65-F5344CB8AC3E}">
        <p14:creationId xmlns:p14="http://schemas.microsoft.com/office/powerpoint/2010/main" val="2635585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832048-57B7-C546-91D3-48F380D5F196}"/>
              </a:ext>
            </a:extLst>
          </p:cNvPr>
          <p:cNvSpPr txBox="1"/>
          <p:nvPr/>
        </p:nvSpPr>
        <p:spPr>
          <a:xfrm>
            <a:off x="554182" y="241525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흰옷 입은 주의 순결한 백성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영광 위해 이제 일어나</a:t>
            </a:r>
          </a:p>
        </p:txBody>
      </p:sp>
    </p:spTree>
    <p:extLst>
      <p:ext uri="{BB962C8B-B14F-4D97-AF65-F5344CB8AC3E}">
        <p14:creationId xmlns:p14="http://schemas.microsoft.com/office/powerpoint/2010/main" val="4110586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3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열방을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치유하며 행진하는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영광의 그날을 주소서</a:t>
            </a:r>
          </a:p>
        </p:txBody>
      </p:sp>
    </p:spTree>
    <p:extLst>
      <p:ext uri="{BB962C8B-B14F-4D97-AF65-F5344CB8AC3E}">
        <p14:creationId xmlns:p14="http://schemas.microsoft.com/office/powerpoint/2010/main" val="35961840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88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38A42-49B9-6248-B4A9-591AF2709EE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예배합니다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찬양합니다 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홀로 높임 받으소서</a:t>
            </a:r>
          </a:p>
        </p:txBody>
      </p:sp>
    </p:spTree>
    <p:extLst>
      <p:ext uri="{BB962C8B-B14F-4D97-AF65-F5344CB8AC3E}">
        <p14:creationId xmlns:p14="http://schemas.microsoft.com/office/powerpoint/2010/main" val="329868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 smtClean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손 들고 찬양합니다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0F1A79-567D-1F49-B6ED-D3C6D5AD6AC5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두 손 들고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찬양합니다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다시 오실 왕 여호와께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21029</TotalTime>
  <Words>389</Words>
  <Application>Microsoft Office PowerPoint</Application>
  <PresentationFormat>사용자 지정</PresentationFormat>
  <Paragraphs>93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admin</cp:lastModifiedBy>
  <cp:revision>224</cp:revision>
  <dcterms:created xsi:type="dcterms:W3CDTF">2024-04-23T11:31:35Z</dcterms:created>
  <dcterms:modified xsi:type="dcterms:W3CDTF">2025-04-04T07:01:32Z</dcterms:modified>
</cp:coreProperties>
</file>