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720" r:id="rId5"/>
    <p:sldId id="804" r:id="rId6"/>
    <p:sldId id="853" r:id="rId7"/>
    <p:sldId id="812" r:id="rId8"/>
    <p:sldId id="854" r:id="rId9"/>
    <p:sldId id="684" r:id="rId10"/>
    <p:sldId id="772" r:id="rId11"/>
    <p:sldId id="686" r:id="rId12"/>
    <p:sldId id="687" r:id="rId13"/>
    <p:sldId id="735" r:id="rId14"/>
    <p:sldId id="855" r:id="rId15"/>
    <p:sldId id="844" r:id="rId16"/>
    <p:sldId id="856" r:id="rId17"/>
    <p:sldId id="821" r:id="rId18"/>
    <p:sldId id="849" r:id="rId19"/>
    <p:sldId id="767" r:id="rId20"/>
    <p:sldId id="789" r:id="rId21"/>
    <p:sldId id="790" r:id="rId22"/>
    <p:sldId id="791" r:id="rId23"/>
    <p:sldId id="792" r:id="rId24"/>
    <p:sldId id="857" r:id="rId25"/>
    <p:sldId id="852" r:id="rId26"/>
    <p:sldId id="858" r:id="rId27"/>
    <p:sldId id="834" r:id="rId28"/>
    <p:sldId id="832" r:id="rId29"/>
    <p:sldId id="79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48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생명의 주님 면류관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154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생명의 주님 면류관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받으시옵소서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위해 쓰신 가시관 나 기억합니다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겟세마네 기도를 늘 기억하게 하시고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십자가의 은혜로 날 인도하소서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누셨던 무덤 내게도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보이시옵소서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잠드신 동안 천사가 굳게 지키었네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겟세마네 기도를 늘 기억하게 하시고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십자가의 은혜로 날 인도하소서</a:t>
            </a:r>
          </a:p>
        </p:txBody>
      </p:sp>
    </p:spTree>
    <p:extLst>
      <p:ext uri="{BB962C8B-B14F-4D97-AF65-F5344CB8AC3E}">
        <p14:creationId xmlns:p14="http://schemas.microsoft.com/office/powerpoint/2010/main" val="38113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마리아처럼 새벽에 주께로 갑니다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빈 무덤 내게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보이사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가르치소서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겟세마네 기도를 늘 기억하게 하시고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십자가의 은혜로 날 인도하소서</a:t>
            </a:r>
          </a:p>
        </p:txBody>
      </p:sp>
    </p:spTree>
    <p:extLst>
      <p:ext uri="{BB962C8B-B14F-4D97-AF65-F5344CB8AC3E}">
        <p14:creationId xmlns:p14="http://schemas.microsoft.com/office/powerpoint/2010/main" val="24644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고난의 잔을 날 위해 다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마셨나이다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항상 나의 십자가 감당케 하소서</a:t>
            </a: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겟세마네 기도를 늘 기억하게 하시고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십자가의 은혜로 날 인도하소서 아멘</a:t>
            </a: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4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만왕의</a:t>
            </a:r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왕 내 주께서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151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빈들에 마른 풀같이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183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빈 들에 마른 풀 같이 시들은 나의 영혼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허락한 성령 간절히 기다리네</a:t>
            </a: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가물어 메마른 땅에 단비를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내리시듯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성령의 단비를 부어 새 생명 주옵소서</a:t>
            </a: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반가운 빗소리 들려 산천이 춤을 추네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봄비로 내리는 성령 내게도 주옵소서</a:t>
            </a:r>
          </a:p>
        </p:txBody>
      </p:sp>
    </p:spTree>
    <p:extLst>
      <p:ext uri="{BB962C8B-B14F-4D97-AF65-F5344CB8AC3E}">
        <p14:creationId xmlns:p14="http://schemas.microsoft.com/office/powerpoint/2010/main" val="300595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가물어 메마른 땅에 단비를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내리시듯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성령의 단비를 부어 새 생명 주옵소서</a:t>
            </a:r>
          </a:p>
        </p:txBody>
      </p:sp>
    </p:spTree>
    <p:extLst>
      <p:ext uri="{BB962C8B-B14F-4D97-AF65-F5344CB8AC3E}">
        <p14:creationId xmlns:p14="http://schemas.microsoft.com/office/powerpoint/2010/main" val="417829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철따라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우로를 내려 초목이 무성하니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갈급한 내 심령 위에 성령을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부으소서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113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가물어 메마른 땅에 단비를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내리시듯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성령의 단비를 부어 새 생명 주옵소서</a:t>
            </a:r>
          </a:p>
        </p:txBody>
      </p:sp>
    </p:spTree>
    <p:extLst>
      <p:ext uri="{BB962C8B-B14F-4D97-AF65-F5344CB8AC3E}">
        <p14:creationId xmlns:p14="http://schemas.microsoft.com/office/powerpoint/2010/main" val="240734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참되신 사랑의 언약 어길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있사오랴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오늘에 흡족한 은혜 주실 줄 믿습니다</a:t>
            </a: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가물어 메마른 땅에 단비를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내리시듯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성령의 단비를 부어 새 생명 주옵소서 아멘</a:t>
            </a:r>
          </a:p>
        </p:txBody>
      </p:sp>
    </p:spTree>
    <p:extLst>
      <p:ext uri="{BB962C8B-B14F-4D97-AF65-F5344CB8AC3E}">
        <p14:creationId xmlns:p14="http://schemas.microsoft.com/office/powerpoint/2010/main" val="390282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만왕의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왕 내 주께서 왜 고초 당했나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벌레 같은 나 위해 그 보혈 흘렸네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십자가 내가 처음 볼 때에 나의 맘에 큰 고통 사라져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믿고서 내 눈 밝았네 참 내 기쁨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영원하도다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십자가 못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박힘은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속죄함 아닌가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긍휼함과 큰 은혜 말할 수 없도다</a:t>
            </a:r>
          </a:p>
        </p:txBody>
      </p:sp>
    </p:spTree>
    <p:extLst>
      <p:ext uri="{BB962C8B-B14F-4D97-AF65-F5344CB8AC3E}">
        <p14:creationId xmlns:p14="http://schemas.microsoft.com/office/powerpoint/2010/main" val="326168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십자가 내가 처음 볼 때에 나의 맘에 큰 고통 사라져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믿고서 내 눈 밝았네 참 내 기쁨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영원하도다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6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울어도 그 큰 은혜 다 갚을 수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주님께 몸 바쳐서 주의 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힘쓰리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십자가 내가 처음 볼 때에 나의 맘에 큰 고통 사라져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믿고서 내 눈 밝았네 참 내 기쁨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영원하도다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4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20998</TotalTime>
  <Words>307</Words>
  <Application>Microsoft Macintosh PowerPoint</Application>
  <PresentationFormat>와이드스크린</PresentationFormat>
  <Paragraphs>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Pretendard</vt:lpstr>
      <vt:lpstr>Pretendard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201814015 김경자</cp:lastModifiedBy>
  <cp:revision>221</cp:revision>
  <dcterms:created xsi:type="dcterms:W3CDTF">2024-04-23T11:31:35Z</dcterms:created>
  <dcterms:modified xsi:type="dcterms:W3CDTF">2025-04-08T15:09:38Z</dcterms:modified>
</cp:coreProperties>
</file>