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9"/>
  </p:notesMasterIdLst>
  <p:sldIdLst>
    <p:sldId id="649" r:id="rId2"/>
    <p:sldId id="650" r:id="rId3"/>
    <p:sldId id="651" r:id="rId4"/>
    <p:sldId id="652" r:id="rId5"/>
    <p:sldId id="653" r:id="rId6"/>
    <p:sldId id="654" r:id="rId7"/>
    <p:sldId id="655" r:id="rId8"/>
    <p:sldId id="656" r:id="rId9"/>
    <p:sldId id="657" r:id="rId10"/>
    <p:sldId id="658" r:id="rId11"/>
    <p:sldId id="659" r:id="rId12"/>
    <p:sldId id="660" r:id="rId13"/>
    <p:sldId id="661" r:id="rId14"/>
    <p:sldId id="662" r:id="rId15"/>
    <p:sldId id="663" r:id="rId16"/>
    <p:sldId id="664" r:id="rId17"/>
    <p:sldId id="665" r:id="rId18"/>
    <p:sldId id="666" r:id="rId19"/>
    <p:sldId id="667" r:id="rId20"/>
    <p:sldId id="668" r:id="rId21"/>
    <p:sldId id="669" r:id="rId22"/>
    <p:sldId id="670" r:id="rId23"/>
    <p:sldId id="671" r:id="rId24"/>
    <p:sldId id="672" r:id="rId25"/>
    <p:sldId id="673" r:id="rId26"/>
    <p:sldId id="674" r:id="rId27"/>
    <p:sldId id="675" r:id="rId28"/>
    <p:sldId id="676" r:id="rId29"/>
    <p:sldId id="677" r:id="rId30"/>
    <p:sldId id="678" r:id="rId31"/>
    <p:sldId id="679" r:id="rId32"/>
    <p:sldId id="680" r:id="rId33"/>
    <p:sldId id="681" r:id="rId34"/>
    <p:sldId id="682" r:id="rId35"/>
    <p:sldId id="683" r:id="rId36"/>
    <p:sldId id="684" r:id="rId37"/>
    <p:sldId id="685" r:id="rId38"/>
    <p:sldId id="686" r:id="rId39"/>
    <p:sldId id="687" r:id="rId40"/>
    <p:sldId id="688" r:id="rId41"/>
    <p:sldId id="689" r:id="rId42"/>
    <p:sldId id="690" r:id="rId43"/>
    <p:sldId id="691" r:id="rId44"/>
    <p:sldId id="692" r:id="rId45"/>
    <p:sldId id="693" r:id="rId46"/>
    <p:sldId id="694" r:id="rId47"/>
    <p:sldId id="695" r:id="rId48"/>
    <p:sldId id="696" r:id="rId49"/>
    <p:sldId id="697" r:id="rId50"/>
    <p:sldId id="698" r:id="rId51"/>
    <p:sldId id="699" r:id="rId52"/>
    <p:sldId id="700" r:id="rId53"/>
    <p:sldId id="701" r:id="rId54"/>
    <p:sldId id="702" r:id="rId55"/>
    <p:sldId id="703" r:id="rId56"/>
    <p:sldId id="704" r:id="rId57"/>
    <p:sldId id="705" r:id="rId58"/>
    <p:sldId id="706" r:id="rId59"/>
    <p:sldId id="707" r:id="rId60"/>
    <p:sldId id="708" r:id="rId61"/>
    <p:sldId id="709" r:id="rId62"/>
    <p:sldId id="710" r:id="rId63"/>
    <p:sldId id="711" r:id="rId64"/>
    <p:sldId id="712" r:id="rId65"/>
    <p:sldId id="713" r:id="rId66"/>
    <p:sldId id="714" r:id="rId67"/>
    <p:sldId id="715" r:id="rId68"/>
    <p:sldId id="716" r:id="rId69"/>
    <p:sldId id="717" r:id="rId70"/>
    <p:sldId id="718" r:id="rId71"/>
    <p:sldId id="719" r:id="rId72"/>
    <p:sldId id="720" r:id="rId73"/>
    <p:sldId id="721" r:id="rId74"/>
    <p:sldId id="723" r:id="rId75"/>
    <p:sldId id="726" r:id="rId76"/>
    <p:sldId id="724" r:id="rId77"/>
    <p:sldId id="725" r:id="rId7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F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3EEA30-B35D-4314-919A-41DF613B3DC4}" v="40" dt="2025-03-19T02:52:39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86410" autoAdjust="0"/>
  </p:normalViewPr>
  <p:slideViewPr>
    <p:cSldViewPr snapToGrid="0" snapToObjects="1">
      <p:cViewPr varScale="1">
        <p:scale>
          <a:sx n="99" d="100"/>
          <a:sy n="99" d="100"/>
        </p:scale>
        <p:origin x="94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431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5/10/relationships/revisionInfo" Target="revisionInfo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30DA1-422E-4DC3-B002-EA99EE30A3DF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B87-5031-417A-9677-6987F125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29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0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CCC623F-252B-2F43-B29C-49C6646E2952}"/>
              </a:ext>
            </a:extLst>
          </p:cNvPr>
          <p:cNvSpPr/>
          <p:nvPr userDrawn="1"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4CA232-F639-D84C-8A69-DA8661D5B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325879"/>
          </a:xfrm>
        </p:spPr>
        <p:txBody>
          <a:bodyPr anchor="b">
            <a:normAutofit/>
          </a:bodyPr>
          <a:lstStyle>
            <a:lvl1pPr marL="0" algn="ctr" defTabSz="914400" rtl="0" eaLnBrk="1" latinLnBrk="1" hangingPunct="1">
              <a:defRPr lang="ko-KR" altLang="en-US" sz="5000" b="1" kern="1200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C308F7-0305-4649-8CCE-E8F2415A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F8266-EB86-FE44-85B6-6DCF7FDB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63342D-BA67-F94A-9483-F4BE7144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DA5A5-D977-D345-AC11-A88F1DE1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21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B356F-2222-C048-8D76-51A5DA3C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5C470E-9107-2443-AC9A-42780F9D5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B19CC-EDD4-7D43-B89B-28DCC2E6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FF285-0E0D-0443-824C-C94E06B2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77072-C764-A14E-A87A-63D76AA2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08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532BEB-9E76-684B-94B6-3EDC1D06D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261F0-4F58-AE4F-9379-D8E5E0DF5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B1600-1EFC-7747-9C17-D37557AE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42300-1207-734B-AE77-E7FDD1CC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45CF6-8602-224C-88F6-9EB247DC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410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5D6D8-B76C-B04A-8DA5-E6325E89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1DD88-5EF2-3044-AD5D-46330309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BC83C-BD2C-BF4E-9F79-44E3DC30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862E0-4E45-E242-800D-D5F444BC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02C59-C29B-884E-8574-79F77887667B}"/>
              </a:ext>
            </a:extLst>
          </p:cNvPr>
          <p:cNvSpPr/>
          <p:nvPr userDrawn="1"/>
        </p:nvSpPr>
        <p:spPr>
          <a:xfrm>
            <a:off x="0" y="-9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FBB8F3-B9F5-7A44-8E03-5FD05A8EC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06488"/>
          </a:xfrm>
        </p:spPr>
        <p:txBody>
          <a:bodyPr/>
          <a:lstStyle>
            <a:lvl1pPr algn="ctr">
              <a:defRPr lang="ko-KR" altLang="en-US" sz="4000" b="1" kern="1200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720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6A99D-2995-A840-B9E5-73C21F0A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2E55A-2B4F-7E45-89D6-E3425A34A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5011E-8487-624F-850E-CD39E0F9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1B2B6-FBDA-FD43-84E3-030D744D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E4CB1-BE96-2946-AF67-07FDA24B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287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80C32-68B9-5448-BA2D-71C30BD0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19E89-E414-C642-9EC0-BC58C3A00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F7B3CA-A2AE-D84E-8EEA-DB4E36205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870CE0-7C55-F246-B6A7-EAF42857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2025-04-11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22B51-6319-254C-9381-3A8825D5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A0A723-77CC-0A45-8C10-B4D53397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901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88F06-A009-0E4B-98FE-F6D5A2C8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35D31-356A-6949-825E-C7520FA43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D031CF-2E96-274B-B814-77D738D8F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844D06-3C73-894E-B141-08B2F928B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86C06B-36BE-4D42-A84F-103E7122F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E1D697-E6B8-6A4B-B68A-BC8DE1BB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2025-04-11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BE6D79-702A-2A45-9747-86A698FA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DB5971-F2F0-5343-93E1-8D48555E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158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04027-5A39-B245-BC1B-DF01E110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D7CDD8-64E2-234B-8CB2-C3DED70D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2025-04-11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DA83A2-210D-DA4F-B0E2-7FEB51C5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2CE052-AD24-DD4C-BDF8-CAB72198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100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DF8A24-5695-9844-8E78-A7D358BA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2025-04-11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26A38E-CB2D-284D-8A04-A0C30AD5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DB4974-0385-3947-8A8E-F48200E0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623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3F0D0-929B-6D4F-BC23-57A6C8FF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E0195-ADCD-3348-AA93-FDC5319B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FA3C88-273F-BF47-96B8-89FA56BC9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A1290D-F694-7049-B03B-BC6D7EC9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2025-04-11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C5B63-08AD-2241-B3CF-54580600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BF370D-32DE-4049-9667-466DB2CC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451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4F248-8747-C148-A85A-3A50C32C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4307CB-A172-CF45-A310-236C5E549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9B2A2-FC27-E643-8C88-6B32009AD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9A724-30FF-C140-9F41-A4847275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2025-04-11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79ECE2-A656-8540-AB2B-A2CF27A0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1AE6E-87E0-054D-AA82-840A6864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793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1DA448-CD88-7046-B2CE-341E8EE6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EFB751-C8C6-4547-BF31-4EE3DE13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028D7-F6A6-FE4B-AC80-3820D0E3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190A8-49E4-B14B-A3B4-071AC56CCA8F}" type="datetimeFigureOut">
              <a:rPr kumimoji="1" lang="ko-KR" altLang="en-US" smtClean="0"/>
              <a:t>2025-04-11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86EFC-F915-574F-9BB7-D70B98B3C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31160-FD16-E746-B922-AC22F5F0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212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나는 예배자입니다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14AD1CE-5114-2F5C-7CBE-E2DE93FEC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24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4FB245A-79DE-46E4-9494-E57153947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318D3F4-5CBB-4C77-AD72-C842D984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후</a:t>
            </a:r>
            <a:r>
              <a:rPr lang="en-US" altLang="ko-KR" dirty="0"/>
              <a:t>)</a:t>
            </a:r>
            <a:r>
              <a:rPr lang="ko-KR" altLang="en-US" dirty="0"/>
              <a:t>주 예수 내 맘에 오심 주 예수 내 맘에 오심 물밀 듯 내 맘에 기쁨이 </a:t>
            </a:r>
            <a:r>
              <a:rPr lang="ko-KR" altLang="en-US" dirty="0" err="1"/>
              <a:t>넘침은주</a:t>
            </a:r>
            <a:r>
              <a:rPr lang="ko-KR" altLang="en-US" dirty="0"/>
              <a:t> 예수 내 맘에 오심</a:t>
            </a:r>
          </a:p>
        </p:txBody>
      </p:sp>
    </p:spTree>
    <p:extLst>
      <p:ext uri="{BB962C8B-B14F-4D97-AF65-F5344CB8AC3E}">
        <p14:creationId xmlns:p14="http://schemas.microsoft.com/office/powerpoint/2010/main" val="1924942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C3AFBBA-92FF-4834-8EE6-12077BC78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751266-BE42-4DD4-9600-CCAD22F97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사망의 음침한 골짜기 가다가 밝은 빛 홀연히 보고 저 멀리 </a:t>
            </a:r>
            <a:r>
              <a:rPr lang="ko-KR" altLang="en-US" dirty="0" err="1"/>
              <a:t>하늘문</a:t>
            </a:r>
            <a:r>
              <a:rPr lang="ko-KR" altLang="en-US" dirty="0"/>
              <a:t> 환하게 보임도 주 예수 내 맘에 오심</a:t>
            </a:r>
          </a:p>
        </p:txBody>
      </p:sp>
    </p:spTree>
    <p:extLst>
      <p:ext uri="{BB962C8B-B14F-4D97-AF65-F5344CB8AC3E}">
        <p14:creationId xmlns:p14="http://schemas.microsoft.com/office/powerpoint/2010/main" val="2442820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B31080E-F33E-40EC-A385-7682141C0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35A806C-46B3-492A-B64C-DC423C1A1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후</a:t>
            </a:r>
            <a:r>
              <a:rPr lang="en-US" altLang="ko-KR" dirty="0"/>
              <a:t>)</a:t>
            </a:r>
            <a:r>
              <a:rPr lang="ko-KR" altLang="en-US" dirty="0"/>
              <a:t>주 예수 내 맘에 오심 주 예수 내 맘에 오심 물밀 듯 내 맘에 기쁨이 넘침은 주 예수 내 맘에 오심</a:t>
            </a:r>
          </a:p>
        </p:txBody>
      </p:sp>
    </p:spTree>
    <p:extLst>
      <p:ext uri="{BB962C8B-B14F-4D97-AF65-F5344CB8AC3E}">
        <p14:creationId xmlns:p14="http://schemas.microsoft.com/office/powerpoint/2010/main" val="1157847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08AF208-92C8-4FF0-888E-742AF38B4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7B9AF3-6B33-484F-A139-4040D55D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 err="1"/>
              <a:t>나이제</a:t>
            </a:r>
            <a:r>
              <a:rPr lang="ko-KR" altLang="en-US" dirty="0"/>
              <a:t> 천성에 올라가 살기는 주 예수 내 맘에 오심 천성을 향하여 내가 곧 가리니 그 기쁨 </a:t>
            </a:r>
            <a:r>
              <a:rPr lang="ko-KR" altLang="en-US" dirty="0" err="1"/>
              <a:t>비길데</a:t>
            </a:r>
            <a:r>
              <a:rPr lang="ko-KR" altLang="en-US" dirty="0"/>
              <a:t> 없네</a:t>
            </a:r>
          </a:p>
        </p:txBody>
      </p:sp>
    </p:spTree>
    <p:extLst>
      <p:ext uri="{BB962C8B-B14F-4D97-AF65-F5344CB8AC3E}">
        <p14:creationId xmlns:p14="http://schemas.microsoft.com/office/powerpoint/2010/main" val="2398784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ADFD85D-12B2-4F52-BF7F-DEE9AE256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00A1579-0B69-444A-A40A-1C8DE1B25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주 예수 내 맘에 오심 주 예수 내 맘에 오심 물밀 듯 내 맘에 기쁨이 넘침은 주 예수 내 맘에 오심</a:t>
            </a:r>
          </a:p>
        </p:txBody>
      </p:sp>
    </p:spTree>
    <p:extLst>
      <p:ext uri="{BB962C8B-B14F-4D97-AF65-F5344CB8AC3E}">
        <p14:creationId xmlns:p14="http://schemas.microsoft.com/office/powerpoint/2010/main" val="4176980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267091F-FFC8-4A41-B4BA-8E2122CFED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주께서 내 맘에 두신 기쁨은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47094D8-3923-4732-BD72-2F94FFFB48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067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CDEBB42-F64E-4C21-9067-C7D0A8913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2434142-B30D-4FFC-BC3D-D1AFD3D7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주께서 내 맘에 두신 기쁨은</a:t>
            </a:r>
          </a:p>
          <a:p>
            <a:pPr rtl="0" eaLnBrk="1" latinLnBrk="1" hangingPunct="1"/>
            <a:r>
              <a:rPr lang="ko-KR" altLang="en-US" dirty="0"/>
              <a:t>이 세상 즐거움 비교할 수 없네</a:t>
            </a:r>
          </a:p>
        </p:txBody>
      </p:sp>
    </p:spTree>
    <p:extLst>
      <p:ext uri="{BB962C8B-B14F-4D97-AF65-F5344CB8AC3E}">
        <p14:creationId xmlns:p14="http://schemas.microsoft.com/office/powerpoint/2010/main" val="3706691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8C7FB2F-5B22-4750-8485-14A89FF5A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698E3A7-CAB3-47AD-A523-402AFAA7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잠깐 있다 사라질 세상의 것과</a:t>
            </a:r>
          </a:p>
          <a:p>
            <a:pPr rtl="0" eaLnBrk="1" latinLnBrk="1" hangingPunct="1"/>
            <a:r>
              <a:rPr lang="ko-KR" altLang="en-US" dirty="0"/>
              <a:t>다른 그 기쁨은 날마다 커져만 가네</a:t>
            </a:r>
          </a:p>
        </p:txBody>
      </p:sp>
    </p:spTree>
    <p:extLst>
      <p:ext uri="{BB962C8B-B14F-4D97-AF65-F5344CB8AC3E}">
        <p14:creationId xmlns:p14="http://schemas.microsoft.com/office/powerpoint/2010/main" val="297202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E2A5BAC-D18B-4B4C-86CC-43F38C308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D2AAA8C-3E97-4E2B-A912-1D314C679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주께서 내 맘에 두신 기쁨은</a:t>
            </a:r>
          </a:p>
          <a:p>
            <a:pPr rtl="0" eaLnBrk="1" latinLnBrk="1" hangingPunct="1"/>
            <a:r>
              <a:rPr lang="ko-KR" altLang="en-US" dirty="0"/>
              <a:t>이 세상 즐거움 비교할 수 없네</a:t>
            </a:r>
          </a:p>
        </p:txBody>
      </p:sp>
    </p:spTree>
    <p:extLst>
      <p:ext uri="{BB962C8B-B14F-4D97-AF65-F5344CB8AC3E}">
        <p14:creationId xmlns:p14="http://schemas.microsoft.com/office/powerpoint/2010/main" val="4151894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E35BC11-8F8E-46B1-A710-3166A64DF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DEAEF4A-57C3-4214-9787-6476E785F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잠깐 있다 사라질 세상의 것과</a:t>
            </a:r>
          </a:p>
          <a:p>
            <a:pPr rtl="0" eaLnBrk="1" latinLnBrk="1" hangingPunct="1"/>
            <a:r>
              <a:rPr lang="ko-KR" altLang="en-US" dirty="0"/>
              <a:t>다른 그 기쁨은 날마다 커져만 가네</a:t>
            </a:r>
          </a:p>
        </p:txBody>
      </p:sp>
    </p:spTree>
    <p:extLst>
      <p:ext uri="{BB962C8B-B14F-4D97-AF65-F5344CB8AC3E}">
        <p14:creationId xmlns:p14="http://schemas.microsoft.com/office/powerpoint/2010/main" val="374936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6EA90C4-079E-456B-AA79-9F5EBD35B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020B609-EDB9-423F-8251-8A5B0319F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나는 하나님을 예배하는 예배자입니다</a:t>
            </a:r>
            <a:br>
              <a:rPr lang="en-US" altLang="ko-KR" dirty="0"/>
            </a:br>
            <a:r>
              <a:rPr lang="ko-KR" altLang="ko-KR" sz="4000" b="1" kern="1200" dirty="0">
                <a:ln w="9525">
                  <a:noFill/>
                </a:ln>
                <a:solidFill>
                  <a:schemeClr val="bg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내가 서있는 곳 어디서나</a:t>
            </a:r>
            <a:r>
              <a:rPr lang="en-US" altLang="ko-KR" sz="4000" b="1" kern="1200" baseline="0" dirty="0">
                <a:ln w="9525">
                  <a:noFill/>
                </a:ln>
                <a:solidFill>
                  <a:schemeClr val="bg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</a:t>
            </a:r>
            <a:r>
              <a:rPr lang="ko-KR" altLang="ko-KR" sz="4000" b="1" kern="1200" dirty="0">
                <a:ln w="9525">
                  <a:noFill/>
                </a:ln>
                <a:solidFill>
                  <a:schemeClr val="bg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하나님을 예배합니다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4756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B77DD5C-DB4A-4FD3-A1ED-DFA763B81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6F0353B-5C64-4E88-8ED0-E1B21ACCF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주가 주신 평안이 내 맘에 있어</a:t>
            </a:r>
          </a:p>
          <a:p>
            <a:pPr rtl="0" eaLnBrk="1" latinLnBrk="1" hangingPunct="1"/>
            <a:r>
              <a:rPr lang="ko-KR" altLang="en-US" dirty="0"/>
              <a:t>주를 향한 찬양이 넘쳐흐르네</a:t>
            </a:r>
          </a:p>
        </p:txBody>
      </p:sp>
    </p:spTree>
    <p:extLst>
      <p:ext uri="{BB962C8B-B14F-4D97-AF65-F5344CB8AC3E}">
        <p14:creationId xmlns:p14="http://schemas.microsoft.com/office/powerpoint/2010/main" val="3639754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9460C48-156A-478B-9A30-CF45E50C2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FD709BE-E104-4D51-8419-ACCFE6CA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나를 안전하게 돌보시는 나의 주 하나님</a:t>
            </a:r>
          </a:p>
          <a:p>
            <a:pPr rtl="0" eaLnBrk="1" latinLnBrk="1" hangingPunct="1"/>
            <a:r>
              <a:rPr lang="ko-KR" altLang="en-US" dirty="0"/>
              <a:t>주를 찬양하리라</a:t>
            </a:r>
          </a:p>
        </p:txBody>
      </p:sp>
    </p:spTree>
    <p:extLst>
      <p:ext uri="{BB962C8B-B14F-4D97-AF65-F5344CB8AC3E}">
        <p14:creationId xmlns:p14="http://schemas.microsoft.com/office/powerpoint/2010/main" val="4027125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8544D12-1AC8-425A-9877-D150B5956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724F511-7253-4FA6-BE35-A0038732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주께서 내 인생 두신 소망은</a:t>
            </a:r>
          </a:p>
          <a:p>
            <a:pPr rtl="0" eaLnBrk="1" latinLnBrk="1" hangingPunct="1"/>
            <a:r>
              <a:rPr lang="ko-KR" altLang="en-US" dirty="0"/>
              <a:t>이 세상 행복과 비교할 수 없네</a:t>
            </a:r>
          </a:p>
        </p:txBody>
      </p:sp>
    </p:spTree>
    <p:extLst>
      <p:ext uri="{BB962C8B-B14F-4D97-AF65-F5344CB8AC3E}">
        <p14:creationId xmlns:p14="http://schemas.microsoft.com/office/powerpoint/2010/main" val="301043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7F712F6-4372-474B-BF93-63592A5FE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19CBA82-6EB6-4015-B9BE-4211D944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어둠속에 사라질 세상의 것과</a:t>
            </a:r>
          </a:p>
          <a:p>
            <a:pPr rtl="0" eaLnBrk="1" latinLnBrk="1" hangingPunct="1"/>
            <a:r>
              <a:rPr lang="ko-KR" altLang="en-US" dirty="0"/>
              <a:t>다른 그 소망은 날마다 커져만 가네</a:t>
            </a:r>
          </a:p>
        </p:txBody>
      </p:sp>
    </p:spTree>
    <p:extLst>
      <p:ext uri="{BB962C8B-B14F-4D97-AF65-F5344CB8AC3E}">
        <p14:creationId xmlns:p14="http://schemas.microsoft.com/office/powerpoint/2010/main" val="763828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1DCCC1-E6D9-4266-9514-8BFFC0BFC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7FC9E2B-30DC-4831-9BCA-7CA422EA0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주가 주신 평안이 내 맘에 있어</a:t>
            </a:r>
          </a:p>
          <a:p>
            <a:pPr rtl="0" eaLnBrk="1" latinLnBrk="1" hangingPunct="1"/>
            <a:r>
              <a:rPr lang="ko-KR" altLang="en-US" dirty="0"/>
              <a:t>주를 향한 찬양이 넘쳐흐르네</a:t>
            </a:r>
          </a:p>
        </p:txBody>
      </p:sp>
    </p:spTree>
    <p:extLst>
      <p:ext uri="{BB962C8B-B14F-4D97-AF65-F5344CB8AC3E}">
        <p14:creationId xmlns:p14="http://schemas.microsoft.com/office/powerpoint/2010/main" val="396915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B4429FD-AAEE-44BF-84FB-9C926B9A9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9D13352-83D6-4966-B964-F5094811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나를 안전하게 돌보시는 나의 주 하나님</a:t>
            </a:r>
          </a:p>
          <a:p>
            <a:pPr rtl="0" eaLnBrk="1" latinLnBrk="1" hangingPunct="1"/>
            <a:r>
              <a:rPr lang="ko-KR" altLang="en-US" dirty="0"/>
              <a:t>주를 찬양하리라</a:t>
            </a:r>
          </a:p>
        </p:txBody>
      </p:sp>
    </p:spTree>
    <p:extLst>
      <p:ext uri="{BB962C8B-B14F-4D97-AF65-F5344CB8AC3E}">
        <p14:creationId xmlns:p14="http://schemas.microsoft.com/office/powerpoint/2010/main" val="198689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225956D-3523-4D70-83D7-CF42E5E0A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25E106-669F-4831-8DDA-D7F8FBFE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주가 주신 평안이 내 맘에 있어</a:t>
            </a:r>
          </a:p>
          <a:p>
            <a:pPr rtl="0" eaLnBrk="1" latinLnBrk="1" hangingPunct="1"/>
            <a:r>
              <a:rPr lang="ko-KR" altLang="en-US" dirty="0"/>
              <a:t>주를 향한 찬양이 넘쳐흐르네</a:t>
            </a:r>
          </a:p>
        </p:txBody>
      </p:sp>
    </p:spTree>
    <p:extLst>
      <p:ext uri="{BB962C8B-B14F-4D97-AF65-F5344CB8AC3E}">
        <p14:creationId xmlns:p14="http://schemas.microsoft.com/office/powerpoint/2010/main" val="3756142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0C118E2-E789-475D-945F-16DA0AD9D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7F0EB47-B8B3-41BE-841B-A3E966752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나를 안전하게 돌보시는 나의 주 하나님</a:t>
            </a:r>
          </a:p>
          <a:p>
            <a:pPr rtl="0" eaLnBrk="1" latinLnBrk="1" hangingPunct="1"/>
            <a:r>
              <a:rPr lang="ko-KR" altLang="en-US" dirty="0"/>
              <a:t>주를 찬양하리라</a:t>
            </a:r>
          </a:p>
        </p:txBody>
      </p:sp>
    </p:spTree>
    <p:extLst>
      <p:ext uri="{BB962C8B-B14F-4D97-AF65-F5344CB8AC3E}">
        <p14:creationId xmlns:p14="http://schemas.microsoft.com/office/powerpoint/2010/main" val="1786825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2BB42E-1CFC-45BF-A7A9-EF05D98C7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C6C6A3F-EE99-4E94-BC92-9B1EBC25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주가 주신 평안이 내 맘에 있어</a:t>
            </a:r>
          </a:p>
          <a:p>
            <a:pPr rtl="0" eaLnBrk="1" latinLnBrk="1" hangingPunct="1"/>
            <a:r>
              <a:rPr lang="ko-KR" altLang="en-US" dirty="0"/>
              <a:t>주를 향한 찬양이 넘쳐흐르네</a:t>
            </a:r>
          </a:p>
        </p:txBody>
      </p:sp>
    </p:spTree>
    <p:extLst>
      <p:ext uri="{BB962C8B-B14F-4D97-AF65-F5344CB8AC3E}">
        <p14:creationId xmlns:p14="http://schemas.microsoft.com/office/powerpoint/2010/main" val="2908003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766FE5F-4129-42A0-87E6-62CBA2B53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46469C-1EFA-436A-A5CA-8595A5244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나를 안전하게 돌보시는 나의 주 하나님</a:t>
            </a:r>
          </a:p>
          <a:p>
            <a:pPr rtl="0" eaLnBrk="1" latinLnBrk="1" hangingPunct="1"/>
            <a:r>
              <a:rPr lang="ko-KR" altLang="en-US" dirty="0"/>
              <a:t>주를 찬양하리라</a:t>
            </a:r>
          </a:p>
        </p:txBody>
      </p:sp>
    </p:spTree>
    <p:extLst>
      <p:ext uri="{BB962C8B-B14F-4D97-AF65-F5344CB8AC3E}">
        <p14:creationId xmlns:p14="http://schemas.microsoft.com/office/powerpoint/2010/main" val="394706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7FEF16A-5EC1-411F-85FE-87A7A4400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7EDA269-D206-479E-9620-2F7CA2D2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내 영혼 거룩한 은혜를 향하여</a:t>
            </a:r>
            <a:br>
              <a:rPr lang="en-US" altLang="ko-KR" dirty="0"/>
            </a:br>
            <a:r>
              <a:rPr lang="ko-KR" altLang="en-US" dirty="0"/>
              <a:t>내 마음 완전한 하나님 향하여</a:t>
            </a:r>
            <a:br>
              <a:rPr lang="en-US" altLang="ko-KR" dirty="0"/>
            </a:br>
            <a:r>
              <a:rPr lang="ko-KR" altLang="en-US" dirty="0"/>
              <a:t>이 곳에서 바로 이 시간 하나님을 예배합니다</a:t>
            </a:r>
          </a:p>
        </p:txBody>
      </p:sp>
    </p:spTree>
    <p:extLst>
      <p:ext uri="{BB962C8B-B14F-4D97-AF65-F5344CB8AC3E}">
        <p14:creationId xmlns:p14="http://schemas.microsoft.com/office/powerpoint/2010/main" val="2454828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A96ADAE-FA0F-4D36-A4EA-5A672BB71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D350233-58E3-40CD-AC69-FC835E1E6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주가 주신 평안이 내 맘에 있어</a:t>
            </a:r>
          </a:p>
          <a:p>
            <a:pPr rtl="0" eaLnBrk="1" latinLnBrk="1" hangingPunct="1"/>
            <a:r>
              <a:rPr lang="ko-KR" altLang="en-US" dirty="0"/>
              <a:t>주를 향한 찬양이 넘쳐흐르네</a:t>
            </a:r>
          </a:p>
        </p:txBody>
      </p:sp>
    </p:spTree>
    <p:extLst>
      <p:ext uri="{BB962C8B-B14F-4D97-AF65-F5344CB8AC3E}">
        <p14:creationId xmlns:p14="http://schemas.microsoft.com/office/powerpoint/2010/main" val="695912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F8EB26C-6286-47F3-9737-28F913726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2D8BE42-AD75-4F94-9521-3C300D553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나를 안전하게 돌보시는 나의 주 하나님</a:t>
            </a:r>
          </a:p>
          <a:p>
            <a:pPr rtl="0" eaLnBrk="1" latinLnBrk="1" hangingPunct="1"/>
            <a:r>
              <a:rPr lang="ko-KR" altLang="en-US" dirty="0"/>
              <a:t>주를 찬양하리라</a:t>
            </a:r>
          </a:p>
        </p:txBody>
      </p:sp>
    </p:spTree>
    <p:extLst>
      <p:ext uri="{BB962C8B-B14F-4D97-AF65-F5344CB8AC3E}">
        <p14:creationId xmlns:p14="http://schemas.microsoft.com/office/powerpoint/2010/main" val="1491841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64B2229-6A99-470A-B196-CD002DBE3D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주 사랑이 나를 숨쉬게 해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98A97446-21A4-46D4-A137-3B5281146F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21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9FDE447-30C3-48CA-ADA5-52A06D97B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3789C53-F2B6-4F34-9077-D88A01D6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주 사랑이 나를 숨쉬게 해</a:t>
            </a:r>
          </a:p>
          <a:p>
            <a:pPr rtl="0" eaLnBrk="1" latinLnBrk="1" hangingPunct="1"/>
            <a:r>
              <a:rPr lang="ko-KR" altLang="en-US" dirty="0"/>
              <a:t>세상 그 어떤 어려움 속에도</a:t>
            </a:r>
          </a:p>
        </p:txBody>
      </p:sp>
    </p:spTree>
    <p:extLst>
      <p:ext uri="{BB962C8B-B14F-4D97-AF65-F5344CB8AC3E}">
        <p14:creationId xmlns:p14="http://schemas.microsoft.com/office/powerpoint/2010/main" val="64891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8CB7204-2E22-4E04-AD00-1D5F301A3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EDD092C-F5D8-473F-A42C-EA978F26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주 은혜로 나를 돌보시며</a:t>
            </a:r>
          </a:p>
          <a:p>
            <a:pPr rtl="0" eaLnBrk="1" latinLnBrk="1" hangingPunct="1"/>
            <a:r>
              <a:rPr lang="ko-KR" altLang="en-US" dirty="0"/>
              <a:t>세상 끝날까지 </a:t>
            </a:r>
            <a:r>
              <a:rPr lang="ko-KR" altLang="en-US" dirty="0" err="1"/>
              <a:t>지켜주시네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4316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1537FF6-BE64-4B09-8617-5DD4C9399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FD8253B-1037-489A-866D-94AFEC545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주 사랑이 나를 이끄시네</a:t>
            </a:r>
          </a:p>
          <a:p>
            <a:pPr rtl="0" eaLnBrk="1" latinLnBrk="1" hangingPunct="1"/>
            <a:r>
              <a:rPr lang="ko-KR" altLang="en-US" dirty="0"/>
              <a:t>내가 갈 수 없는 그 곳으로</a:t>
            </a:r>
          </a:p>
        </p:txBody>
      </p:sp>
    </p:spTree>
    <p:extLst>
      <p:ext uri="{BB962C8B-B14F-4D97-AF65-F5344CB8AC3E}">
        <p14:creationId xmlns:p14="http://schemas.microsoft.com/office/powerpoint/2010/main" val="13218022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1688DF8-3D06-4E88-9CC1-572D142DE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B237AEA-09E1-4247-B4B9-3E5682ED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주의 사랑 나를 붙드시며</a:t>
            </a:r>
          </a:p>
          <a:p>
            <a:pPr rtl="0" eaLnBrk="1" latinLnBrk="1" hangingPunct="1"/>
            <a:r>
              <a:rPr lang="ko-KR" altLang="en-US" dirty="0"/>
              <a:t>세상 끝날까지 </a:t>
            </a:r>
            <a:r>
              <a:rPr lang="ko-KR" altLang="en-US" dirty="0" err="1"/>
              <a:t>인도하시네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4294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E652DAA-1CD6-416C-B002-969C3C98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68B8AD5-201D-4FFA-A33A-132E1F25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주님만이 내 아픔 아시며</a:t>
            </a:r>
          </a:p>
          <a:p>
            <a:pPr rtl="0" eaLnBrk="1" latinLnBrk="1" hangingPunct="1"/>
            <a:r>
              <a:rPr lang="ko-KR" altLang="en-US" dirty="0"/>
              <a:t>주님만이 내 맘 어루만지네</a:t>
            </a:r>
          </a:p>
        </p:txBody>
      </p:sp>
    </p:spTree>
    <p:extLst>
      <p:ext uri="{BB962C8B-B14F-4D97-AF65-F5344CB8AC3E}">
        <p14:creationId xmlns:p14="http://schemas.microsoft.com/office/powerpoint/2010/main" val="25544254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E530669-AE23-449A-AB0C-55E3A2980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B046E52-05B6-4DFC-A4B9-6B7236D9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어느 누구도 나를 향하신</a:t>
            </a:r>
          </a:p>
          <a:p>
            <a:pPr rtl="0" eaLnBrk="1" latinLnBrk="1" hangingPunct="1"/>
            <a:r>
              <a:rPr lang="ko-KR" altLang="en-US" dirty="0"/>
              <a:t>주님의 사랑을 끊을 수 없네</a:t>
            </a:r>
          </a:p>
        </p:txBody>
      </p:sp>
    </p:spTree>
    <p:extLst>
      <p:ext uri="{BB962C8B-B14F-4D97-AF65-F5344CB8AC3E}">
        <p14:creationId xmlns:p14="http://schemas.microsoft.com/office/powerpoint/2010/main" val="17763062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A12DA7-F97C-4662-B019-8C7B464AC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F522CC6-8378-4A66-BCDC-D671599C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주님만이 내 능력이시며</a:t>
            </a:r>
          </a:p>
          <a:p>
            <a:pPr rtl="0" eaLnBrk="1" latinLnBrk="1" hangingPunct="1"/>
            <a:r>
              <a:rPr lang="ko-KR" altLang="en-US" dirty="0"/>
              <a:t>주님만이 나의 구원이시네</a:t>
            </a:r>
          </a:p>
        </p:txBody>
      </p:sp>
    </p:spTree>
    <p:extLst>
      <p:ext uri="{BB962C8B-B14F-4D97-AF65-F5344CB8AC3E}">
        <p14:creationId xmlns:p14="http://schemas.microsoft.com/office/powerpoint/2010/main" val="270916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7D3572-E208-4FF0-BF85-4480E8A06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주 예수내 맘에 들어와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A747F1F8-5009-4066-9522-527478010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1242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20C892F-B5E7-4E91-925B-0759C59A4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B9C56BB-A084-470C-8EFF-1B5894E14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어느 누구도 나를 향하신</a:t>
            </a:r>
          </a:p>
          <a:p>
            <a:pPr rtl="0" eaLnBrk="1" latinLnBrk="1" hangingPunct="1"/>
            <a:r>
              <a:rPr lang="ko-KR" altLang="en-US" dirty="0"/>
              <a:t>주님의 사랑을 끊을 수 없네</a:t>
            </a:r>
          </a:p>
        </p:txBody>
      </p:sp>
    </p:spTree>
    <p:extLst>
      <p:ext uri="{BB962C8B-B14F-4D97-AF65-F5344CB8AC3E}">
        <p14:creationId xmlns:p14="http://schemas.microsoft.com/office/powerpoint/2010/main" val="40210688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36FD684-CE22-4FE5-91BF-936737981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4505ACD-CBEF-465D-BB90-0AD8634E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주의 사랑 나를 붙드시며</a:t>
            </a:r>
          </a:p>
          <a:p>
            <a:pPr rtl="0" eaLnBrk="1" latinLnBrk="1" hangingPunct="1"/>
            <a:r>
              <a:rPr lang="ko-KR" altLang="en-US" dirty="0"/>
              <a:t>세상 끝날까지 </a:t>
            </a:r>
            <a:r>
              <a:rPr lang="ko-KR" altLang="en-US" dirty="0" err="1"/>
              <a:t>인도하시네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7753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5C3F45D-D6F3-4042-9225-EAAF808DF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2115A6C-FC39-45F0-A2DF-40F207F1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주님만이 내 아픔 아시며</a:t>
            </a:r>
          </a:p>
          <a:p>
            <a:pPr rtl="0" eaLnBrk="1" latinLnBrk="1" hangingPunct="1"/>
            <a:r>
              <a:rPr lang="ko-KR" altLang="en-US" dirty="0"/>
              <a:t>주님만이 내 맘 어루만지네</a:t>
            </a:r>
          </a:p>
        </p:txBody>
      </p:sp>
    </p:spTree>
    <p:extLst>
      <p:ext uri="{BB962C8B-B14F-4D97-AF65-F5344CB8AC3E}">
        <p14:creationId xmlns:p14="http://schemas.microsoft.com/office/powerpoint/2010/main" val="35169275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C19A897-C28E-4369-B214-4C2D6FD24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CB72E5-783B-422A-A057-5B81DB78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어느 누구도 나를 향하신</a:t>
            </a:r>
          </a:p>
          <a:p>
            <a:pPr rtl="0" eaLnBrk="1" latinLnBrk="1" hangingPunct="1"/>
            <a:r>
              <a:rPr lang="ko-KR" altLang="en-US" dirty="0"/>
              <a:t>주님의 사랑을 끊을 수 없네</a:t>
            </a:r>
          </a:p>
        </p:txBody>
      </p:sp>
    </p:spTree>
    <p:extLst>
      <p:ext uri="{BB962C8B-B14F-4D97-AF65-F5344CB8AC3E}">
        <p14:creationId xmlns:p14="http://schemas.microsoft.com/office/powerpoint/2010/main" val="8866907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6036654-ADEA-4BA1-BFA4-E1A45C313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BA7AA38-ECB3-49D2-977B-8C4DEBEA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주님만이 내 능력이시며</a:t>
            </a:r>
          </a:p>
          <a:p>
            <a:pPr rtl="0" eaLnBrk="1" latinLnBrk="1" hangingPunct="1"/>
            <a:r>
              <a:rPr lang="ko-KR" altLang="en-US" dirty="0"/>
              <a:t>주님만이 나의 구원이시네</a:t>
            </a:r>
          </a:p>
        </p:txBody>
      </p:sp>
    </p:spTree>
    <p:extLst>
      <p:ext uri="{BB962C8B-B14F-4D97-AF65-F5344CB8AC3E}">
        <p14:creationId xmlns:p14="http://schemas.microsoft.com/office/powerpoint/2010/main" val="15780340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36964AE-F09B-4579-BB9D-AFAC4AD7E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34C4BE1-0817-4C70-9188-873DCE275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어느 누구도 나를 향하신</a:t>
            </a:r>
          </a:p>
          <a:p>
            <a:pPr rtl="0" eaLnBrk="1" latinLnBrk="1" hangingPunct="1"/>
            <a:r>
              <a:rPr lang="ko-KR" altLang="en-US" dirty="0"/>
              <a:t>주님의 사랑을 끊을 수 없네</a:t>
            </a:r>
          </a:p>
        </p:txBody>
      </p:sp>
    </p:spTree>
    <p:extLst>
      <p:ext uri="{BB962C8B-B14F-4D97-AF65-F5344CB8AC3E}">
        <p14:creationId xmlns:p14="http://schemas.microsoft.com/office/powerpoint/2010/main" val="41353663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DB6130-28D5-47F8-86B6-9588E3405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954B6B8-E640-464E-812D-0E27C6A4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주님만이 내 아픔 아시며</a:t>
            </a:r>
          </a:p>
          <a:p>
            <a:pPr rtl="0" eaLnBrk="1" latinLnBrk="1" hangingPunct="1"/>
            <a:r>
              <a:rPr lang="ko-KR" altLang="en-US" dirty="0"/>
              <a:t>주님만이 내 맘 어루만지네</a:t>
            </a:r>
          </a:p>
        </p:txBody>
      </p:sp>
    </p:spTree>
    <p:extLst>
      <p:ext uri="{BB962C8B-B14F-4D97-AF65-F5344CB8AC3E}">
        <p14:creationId xmlns:p14="http://schemas.microsoft.com/office/powerpoint/2010/main" val="1416753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C6535EF-9DA9-4999-B20E-5BB4825A2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A9F2098-17F0-46DE-B250-FC44D110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어느 누구도 나를 향하신</a:t>
            </a:r>
          </a:p>
          <a:p>
            <a:pPr rtl="0" eaLnBrk="1" latinLnBrk="1" hangingPunct="1"/>
            <a:r>
              <a:rPr lang="ko-KR" altLang="en-US" dirty="0"/>
              <a:t>주님의 사랑을 끊을 수 없네</a:t>
            </a:r>
          </a:p>
        </p:txBody>
      </p:sp>
    </p:spTree>
    <p:extLst>
      <p:ext uri="{BB962C8B-B14F-4D97-AF65-F5344CB8AC3E}">
        <p14:creationId xmlns:p14="http://schemas.microsoft.com/office/powerpoint/2010/main" val="28382143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989278-5627-4466-8B71-C3A18CA31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55FB624-B292-42D5-BEA2-2F6F4D15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주님만이 내 능력이시며</a:t>
            </a:r>
          </a:p>
          <a:p>
            <a:pPr rtl="0" eaLnBrk="1" latinLnBrk="1" hangingPunct="1"/>
            <a:r>
              <a:rPr lang="ko-KR" altLang="en-US" dirty="0"/>
              <a:t>주님만이 나의 구원이시네</a:t>
            </a:r>
          </a:p>
        </p:txBody>
      </p:sp>
    </p:spTree>
    <p:extLst>
      <p:ext uri="{BB962C8B-B14F-4D97-AF65-F5344CB8AC3E}">
        <p14:creationId xmlns:p14="http://schemas.microsoft.com/office/powerpoint/2010/main" val="14522290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F8369E7-AA0B-41A4-8AC9-CE209D317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3F324D4-F078-46C9-A141-04FDF947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어느 누구도 나를 향하신</a:t>
            </a:r>
          </a:p>
          <a:p>
            <a:pPr rtl="0" eaLnBrk="1" latinLnBrk="1" hangingPunct="1"/>
            <a:r>
              <a:rPr lang="ko-KR" altLang="en-US" dirty="0"/>
              <a:t>주님의 사랑을 끊을 수 없네</a:t>
            </a:r>
          </a:p>
        </p:txBody>
      </p:sp>
    </p:spTree>
    <p:extLst>
      <p:ext uri="{BB962C8B-B14F-4D97-AF65-F5344CB8AC3E}">
        <p14:creationId xmlns:p14="http://schemas.microsoft.com/office/powerpoint/2010/main" val="112215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C32D80B-5962-4A80-B60F-73737250D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0FA99BE-A34E-4771-9968-D1DDE29B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주예수</a:t>
            </a:r>
            <a:r>
              <a:rPr lang="ko-KR" altLang="en-US" dirty="0"/>
              <a:t> </a:t>
            </a:r>
            <a:r>
              <a:rPr lang="ko-KR" altLang="en-US" dirty="0" err="1"/>
              <a:t>내맘에</a:t>
            </a:r>
            <a:r>
              <a:rPr lang="ko-KR" altLang="en-US" dirty="0"/>
              <a:t> 들어와 </a:t>
            </a:r>
            <a:r>
              <a:rPr lang="ko-KR" altLang="en-US" dirty="0" err="1"/>
              <a:t>계신후</a:t>
            </a:r>
            <a:r>
              <a:rPr lang="ko-KR" altLang="en-US" dirty="0"/>
              <a:t> 변하여 새 사람 되고 내가 늘 바라던 </a:t>
            </a:r>
            <a:r>
              <a:rPr lang="ko-KR" altLang="en-US" dirty="0" err="1"/>
              <a:t>참빛을</a:t>
            </a:r>
            <a:r>
              <a:rPr lang="ko-KR" altLang="en-US" dirty="0"/>
              <a:t> </a:t>
            </a:r>
            <a:r>
              <a:rPr lang="ko-KR" altLang="ko-KR" sz="4000" b="1" kern="1200" dirty="0">
                <a:ln w="9525">
                  <a:noFill/>
                </a:ln>
                <a:solidFill>
                  <a:schemeClr val="bg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찾음도 주 예수 내 맘에 오심</a:t>
            </a:r>
            <a:endParaRPr lang="ko-KR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39033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F13E9C4-CFD4-49CD-AB8F-E1BD67CE4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0A4B693-398F-422B-BD76-D191CCA79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주님만이 내 아픔 아시며</a:t>
            </a:r>
          </a:p>
          <a:p>
            <a:pPr rtl="0" eaLnBrk="1" latinLnBrk="1" hangingPunct="1"/>
            <a:r>
              <a:rPr lang="ko-KR" altLang="en-US" dirty="0"/>
              <a:t>주님만이 내 맘 어루만지네</a:t>
            </a:r>
          </a:p>
        </p:txBody>
      </p:sp>
    </p:spTree>
    <p:extLst>
      <p:ext uri="{BB962C8B-B14F-4D97-AF65-F5344CB8AC3E}">
        <p14:creationId xmlns:p14="http://schemas.microsoft.com/office/powerpoint/2010/main" val="42769166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254D275-5ADC-4E2C-98B8-0BC205799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53B6262-251B-4DA7-B5C5-23F772E6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어느 누구도 나를 향하신</a:t>
            </a:r>
          </a:p>
          <a:p>
            <a:pPr rtl="0" eaLnBrk="1" latinLnBrk="1" hangingPunct="1"/>
            <a:r>
              <a:rPr lang="ko-KR" altLang="en-US" dirty="0"/>
              <a:t>주님의 사랑을 끊을 수 없네</a:t>
            </a:r>
          </a:p>
        </p:txBody>
      </p:sp>
    </p:spTree>
    <p:extLst>
      <p:ext uri="{BB962C8B-B14F-4D97-AF65-F5344CB8AC3E}">
        <p14:creationId xmlns:p14="http://schemas.microsoft.com/office/powerpoint/2010/main" val="7373616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675EC3A-3410-4243-873A-DF060613A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3C8E6E9-C400-46B3-887E-F11C48A9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주님만이 내 능력이시며</a:t>
            </a:r>
          </a:p>
          <a:p>
            <a:pPr rtl="0" eaLnBrk="1" latinLnBrk="1" hangingPunct="1"/>
            <a:r>
              <a:rPr lang="ko-KR" altLang="en-US" dirty="0"/>
              <a:t>주님만이 나의 구원이시네</a:t>
            </a:r>
          </a:p>
        </p:txBody>
      </p:sp>
    </p:spTree>
    <p:extLst>
      <p:ext uri="{BB962C8B-B14F-4D97-AF65-F5344CB8AC3E}">
        <p14:creationId xmlns:p14="http://schemas.microsoft.com/office/powerpoint/2010/main" val="14449817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8671F27-6CC4-4C1E-8A9A-54A5C7DAE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6138FC-3DEC-45F3-BB86-254F7530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어느 누구도 나를 향하신</a:t>
            </a:r>
          </a:p>
          <a:p>
            <a:pPr rtl="0" eaLnBrk="1" latinLnBrk="1" hangingPunct="1"/>
            <a:r>
              <a:rPr lang="ko-KR" altLang="en-US" dirty="0"/>
              <a:t>주님의 사랑을 끊을 수 없네</a:t>
            </a:r>
          </a:p>
        </p:txBody>
      </p:sp>
    </p:spTree>
    <p:extLst>
      <p:ext uri="{BB962C8B-B14F-4D97-AF65-F5344CB8AC3E}">
        <p14:creationId xmlns:p14="http://schemas.microsoft.com/office/powerpoint/2010/main" val="30007455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5D4A920-B3BC-4861-A11F-2D6B7CCD2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D53B6CD-2251-48D7-9888-5D0B2DBD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주님의 사랑을 끊을 수 없네</a:t>
            </a:r>
          </a:p>
          <a:p>
            <a:pPr rtl="0" eaLnBrk="1" latinLnBrk="1" hangingPunct="1"/>
            <a:r>
              <a:rPr lang="ko-KR" altLang="en-US" dirty="0"/>
              <a:t>주님의 사랑을 끊을 수 없네</a:t>
            </a:r>
          </a:p>
        </p:txBody>
      </p:sp>
    </p:spTree>
    <p:extLst>
      <p:ext uri="{BB962C8B-B14F-4D97-AF65-F5344CB8AC3E}">
        <p14:creationId xmlns:p14="http://schemas.microsoft.com/office/powerpoint/2010/main" val="33546512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F3A880E-C1AB-4624-AD89-4F57DD2B7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아무도 예배하지 않는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5498E358-1822-4F8D-8376-02D30CD98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1124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2783F3-11A3-48CF-A1B7-C4D35036F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1CF1798-6FBF-4609-BD96-08726549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dirty="0"/>
              <a:t>​</a:t>
            </a:r>
            <a:r>
              <a:rPr lang="ko-KR" altLang="en-US" dirty="0"/>
              <a:t>아무도 예배하지 않는 그곳에서 주를 예배하리라</a:t>
            </a:r>
          </a:p>
          <a:p>
            <a:pPr rtl="0" eaLnBrk="1" latinLnBrk="1" hangingPunct="1"/>
            <a:r>
              <a:rPr lang="ko-KR" altLang="en-US" dirty="0"/>
              <a:t>아무도 찬양하지 않는 그곳에서 나 주를 찬양하리라</a:t>
            </a:r>
          </a:p>
        </p:txBody>
      </p:sp>
    </p:spTree>
    <p:extLst>
      <p:ext uri="{BB962C8B-B14F-4D97-AF65-F5344CB8AC3E}">
        <p14:creationId xmlns:p14="http://schemas.microsoft.com/office/powerpoint/2010/main" val="18613884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B448856-045F-4883-9374-2AC693DBB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7204150-3559-423F-B9BA-00DEDF20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누구도 헌신하지 않는 그곳에서 주께 헌신하리라</a:t>
            </a:r>
          </a:p>
          <a:p>
            <a:pPr rtl="0" eaLnBrk="1" latinLnBrk="1" hangingPunct="1"/>
            <a:r>
              <a:rPr lang="ko-KR" altLang="en-US" dirty="0"/>
              <a:t>누구도 증거하지 않는 그곳에서 나 주를 증거하리라</a:t>
            </a:r>
          </a:p>
        </p:txBody>
      </p:sp>
    </p:spTree>
    <p:extLst>
      <p:ext uri="{BB962C8B-B14F-4D97-AF65-F5344CB8AC3E}">
        <p14:creationId xmlns:p14="http://schemas.microsoft.com/office/powerpoint/2010/main" val="8484879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976A24F-C6FA-4CEE-83CF-9AE8888A5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7965904-11CB-4EEC-A699-BDC1AE7E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내가 밟는 모든 땅 주를 예배하게 하소서</a:t>
            </a:r>
          </a:p>
          <a:p>
            <a:pPr rtl="0" eaLnBrk="1" latinLnBrk="1" hangingPunct="1"/>
            <a:r>
              <a:rPr lang="ko-KR" altLang="en-US" dirty="0"/>
              <a:t>주의 보혈로 덮어지게 하소서</a:t>
            </a:r>
          </a:p>
        </p:txBody>
      </p:sp>
    </p:spTree>
    <p:extLst>
      <p:ext uri="{BB962C8B-B14F-4D97-AF65-F5344CB8AC3E}">
        <p14:creationId xmlns:p14="http://schemas.microsoft.com/office/powerpoint/2010/main" val="10773795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850FCF0-A7B9-4069-895F-DE658F52B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A7B4F58-A12D-49AD-AFAC-11DEBECC3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내가 선 이곳 주의 거룩한 곳 되게 하소서</a:t>
            </a:r>
          </a:p>
          <a:p>
            <a:pPr rtl="0" eaLnBrk="1" latinLnBrk="1" hangingPunct="1"/>
            <a:r>
              <a:rPr lang="ko-KR" altLang="en-US" dirty="0"/>
              <a:t>주의 향기로 </a:t>
            </a:r>
            <a:r>
              <a:rPr lang="ko-KR" altLang="en-US" dirty="0" err="1"/>
              <a:t>물들이소서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651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BCA83EB-0861-4BC5-A825-6F7FA466E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AA83907-809F-4885-A974-5C94EB3F1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후</a:t>
            </a:r>
            <a:r>
              <a:rPr lang="en-US" altLang="ko-KR" dirty="0"/>
              <a:t>)</a:t>
            </a:r>
            <a:r>
              <a:rPr lang="ko-KR" altLang="en-US" dirty="0"/>
              <a:t>주 예수 내 맘에 오심 주 예수 내 맘에 오심 물밀 듯 내 맘에 기쁨이 넘침은 주 예수 내 맘에 오심</a:t>
            </a:r>
          </a:p>
        </p:txBody>
      </p:sp>
    </p:spTree>
    <p:extLst>
      <p:ext uri="{BB962C8B-B14F-4D97-AF65-F5344CB8AC3E}">
        <p14:creationId xmlns:p14="http://schemas.microsoft.com/office/powerpoint/2010/main" val="40974824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004AEFE-A9A7-4327-BADF-01C79A9F49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성령이여 </a:t>
            </a:r>
            <a:r>
              <a:rPr lang="ko-KR" altLang="en-US" dirty="0" err="1"/>
              <a:t>임하소서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BF79E4D-1054-47E0-ABB3-6D121D8F3B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8867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24868E7-2029-440B-A6BC-D88693A69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7FFC3B1-12B5-483B-8F78-CB2CEC7E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성령이여 </a:t>
            </a:r>
            <a:r>
              <a:rPr lang="ko-KR" altLang="en-US" dirty="0" err="1"/>
              <a:t>임하소서</a:t>
            </a:r>
            <a:r>
              <a:rPr lang="ko-KR" altLang="en-US" dirty="0"/>
              <a:t> 메마른 나의 심령 위에</a:t>
            </a:r>
          </a:p>
          <a:p>
            <a:pPr rtl="0" eaLnBrk="1" latinLnBrk="1" hangingPunct="1"/>
            <a:r>
              <a:rPr lang="ko-KR" altLang="en-US" dirty="0"/>
              <a:t>주님의 은혜의 단비 내려 날 흠뻑 적셔 </a:t>
            </a:r>
            <a:r>
              <a:rPr lang="ko-KR" altLang="en-US" dirty="0" err="1"/>
              <a:t>주옵소서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46361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2DF549E-13D0-4C87-AF9D-0B8EC9C8C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E3741B5-C21A-49BE-9A59-C92CC595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주의 권세 주의 능력 지금 이 시간 임하셔서</a:t>
            </a:r>
          </a:p>
          <a:p>
            <a:pPr rtl="0" eaLnBrk="1" latinLnBrk="1" hangingPunct="1"/>
            <a:r>
              <a:rPr lang="ko-KR" altLang="en-US" dirty="0"/>
              <a:t>악한 권세 모두 깨뜨리고 주님 나라 </a:t>
            </a:r>
            <a:r>
              <a:rPr lang="ko-KR" altLang="en-US" dirty="0" err="1"/>
              <a:t>임하소서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914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8B0CBB4-87BD-42F5-B5E1-67B20C3D0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00D6944-6D54-4A56-9710-BC5C38AF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영광 할렐루야 예수의 그 피가</a:t>
            </a:r>
          </a:p>
          <a:p>
            <a:pPr rtl="0" eaLnBrk="1" latinLnBrk="1" hangingPunct="1"/>
            <a:r>
              <a:rPr lang="ko-KR" altLang="en-US" dirty="0"/>
              <a:t>내게 승리를 주네 구원이 </a:t>
            </a:r>
            <a:r>
              <a:rPr lang="ko-KR" altLang="en-US" dirty="0" err="1"/>
              <a:t>되시네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1057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3D73F2E-F6A6-44F0-AE18-F4881F92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E342CEB-AC3D-4C46-8DB9-1BED9ED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영광 할렐루야 예수의 이름이</a:t>
            </a:r>
          </a:p>
          <a:p>
            <a:pPr rtl="0" eaLnBrk="1" latinLnBrk="1" hangingPunct="1"/>
            <a:r>
              <a:rPr lang="ko-KR" altLang="en-US" dirty="0" err="1"/>
              <a:t>능력되네</a:t>
            </a:r>
            <a:r>
              <a:rPr lang="ko-KR" altLang="en-US" dirty="0"/>
              <a:t> 소망이 </a:t>
            </a:r>
            <a:r>
              <a:rPr lang="ko-KR" altLang="en-US" dirty="0" err="1"/>
              <a:t>되시네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2078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AAA5DA1-819D-4DED-9CB3-6CDE2D8D6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2F55B91-A537-4D14-8618-B71A438F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성령이여 </a:t>
            </a:r>
            <a:r>
              <a:rPr lang="ko-KR" altLang="en-US" dirty="0" err="1"/>
              <a:t>임하소서</a:t>
            </a:r>
            <a:r>
              <a:rPr lang="ko-KR" altLang="en-US" dirty="0"/>
              <a:t> 메마른 나의 심령 위에</a:t>
            </a:r>
          </a:p>
          <a:p>
            <a:pPr rtl="0" eaLnBrk="1" latinLnBrk="1" hangingPunct="1"/>
            <a:r>
              <a:rPr lang="ko-KR" altLang="en-US" dirty="0"/>
              <a:t>주님의 은혜의 단비 내려 날 흠뻑 적셔 </a:t>
            </a:r>
            <a:r>
              <a:rPr lang="ko-KR" altLang="en-US" dirty="0" err="1"/>
              <a:t>주옵소서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2775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A90A23-3D91-44A0-925A-03C10BF67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612B6B3-73FE-486D-8C33-1E9E35A8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주의 권세 주의 능력 지금 이 시간 임하셔서</a:t>
            </a:r>
          </a:p>
          <a:p>
            <a:pPr rtl="0" eaLnBrk="1" latinLnBrk="1" hangingPunct="1"/>
            <a:r>
              <a:rPr lang="ko-KR" altLang="en-US" dirty="0"/>
              <a:t>악한 권세 모두 깨뜨리고 주님 나라 </a:t>
            </a:r>
            <a:r>
              <a:rPr lang="ko-KR" altLang="en-US" dirty="0" err="1"/>
              <a:t>임하소서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9407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FCB1DFA-6392-4804-BFE2-F1DEAA3BE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0628C6B-D877-4A9B-AC72-D4BB2F89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영광 할렐루야 예수의 그 피가</a:t>
            </a:r>
          </a:p>
          <a:p>
            <a:pPr rtl="0" eaLnBrk="1" latinLnBrk="1" hangingPunct="1"/>
            <a:r>
              <a:rPr lang="ko-KR" altLang="en-US" dirty="0"/>
              <a:t>내게 승리를 주네 구원이 </a:t>
            </a:r>
            <a:r>
              <a:rPr lang="ko-KR" altLang="en-US" dirty="0" err="1"/>
              <a:t>되시네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0858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4784460-B44F-4ABF-90CA-D54B8824F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F5930AF-DE8C-418E-A90B-F114AED4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영광 할렐루야 예수의 이름이</a:t>
            </a:r>
          </a:p>
          <a:p>
            <a:pPr rtl="0" eaLnBrk="1" latinLnBrk="1" hangingPunct="1"/>
            <a:r>
              <a:rPr lang="ko-KR" altLang="en-US" dirty="0" err="1"/>
              <a:t>능력되네</a:t>
            </a:r>
            <a:r>
              <a:rPr lang="ko-KR" altLang="en-US" dirty="0"/>
              <a:t> 소망이 </a:t>
            </a:r>
            <a:r>
              <a:rPr lang="ko-KR" altLang="en-US" dirty="0" err="1"/>
              <a:t>되시네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7784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FC8B12F-51A3-47F2-ACCE-50385FA4C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5379D9E-7AA9-4670-8D0A-DF530BE9D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영광 할렐루야 예수의 그 피가</a:t>
            </a:r>
          </a:p>
          <a:p>
            <a:pPr rtl="0" eaLnBrk="1" latinLnBrk="1" hangingPunct="1"/>
            <a:r>
              <a:rPr lang="ko-KR" altLang="en-US" dirty="0"/>
              <a:t>내게 승리를 주네 구원이 </a:t>
            </a:r>
            <a:r>
              <a:rPr lang="ko-KR" altLang="en-US" dirty="0" err="1"/>
              <a:t>되시네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0272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83A1495-EFA9-423E-9C8C-5FB9E2695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3620280-3F99-4AC5-9E60-F09428A6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 err="1"/>
              <a:t>주예수</a:t>
            </a:r>
            <a:r>
              <a:rPr lang="ko-KR" altLang="en-US" dirty="0"/>
              <a:t> </a:t>
            </a:r>
            <a:r>
              <a:rPr lang="ko-KR" altLang="en-US" dirty="0" err="1"/>
              <a:t>내맘에</a:t>
            </a:r>
            <a:r>
              <a:rPr lang="ko-KR" altLang="en-US" dirty="0"/>
              <a:t> 들어와 </a:t>
            </a:r>
            <a:r>
              <a:rPr lang="ko-KR" altLang="en-US" dirty="0" err="1"/>
              <a:t>계신후</a:t>
            </a:r>
            <a:r>
              <a:rPr lang="ko-KR" altLang="en-US" dirty="0"/>
              <a:t> 망령된 행실을 끊고 머리털 보다도 더 </a:t>
            </a:r>
            <a:r>
              <a:rPr lang="ko-KR" altLang="en-US" dirty="0" err="1"/>
              <a:t>많던내</a:t>
            </a:r>
            <a:r>
              <a:rPr lang="ko-KR" altLang="en-US" dirty="0"/>
              <a:t> 죄가 눈 보다 더 희어졌네</a:t>
            </a:r>
          </a:p>
        </p:txBody>
      </p:sp>
    </p:spTree>
    <p:extLst>
      <p:ext uri="{BB962C8B-B14F-4D97-AF65-F5344CB8AC3E}">
        <p14:creationId xmlns:p14="http://schemas.microsoft.com/office/powerpoint/2010/main" val="3658445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EA6B62D-DA12-40DA-BC9B-466A16DF5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F3BED00-9A03-4513-88BD-3BF9914E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영광 할렐루야 예수의 이름이</a:t>
            </a:r>
          </a:p>
          <a:p>
            <a:pPr rtl="0" eaLnBrk="1" latinLnBrk="1" hangingPunct="1"/>
            <a:r>
              <a:rPr lang="ko-KR" altLang="en-US" dirty="0" err="1"/>
              <a:t>능력되네</a:t>
            </a:r>
            <a:r>
              <a:rPr lang="ko-KR" altLang="en-US" dirty="0"/>
              <a:t> 소망이 </a:t>
            </a:r>
            <a:r>
              <a:rPr lang="ko-KR" altLang="en-US" dirty="0" err="1"/>
              <a:t>되시네</a:t>
            </a:r>
            <a:r>
              <a:rPr lang="ko-KR" altLang="en-US" dirty="0"/>
              <a:t> </a:t>
            </a:r>
            <a:r>
              <a:rPr lang="ko-KR" altLang="en-US" dirty="0" err="1"/>
              <a:t>능력되네</a:t>
            </a:r>
            <a:r>
              <a:rPr lang="ko-KR" altLang="en-US" dirty="0"/>
              <a:t> 소망이 </a:t>
            </a:r>
            <a:r>
              <a:rPr lang="ko-KR" altLang="en-US" dirty="0" err="1"/>
              <a:t>되시네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4743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5CED896-EB16-4F3F-854F-CB58A56FBF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 주는 강한 성이요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D39EBABE-3D6F-40E0-AF58-72328E77F0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0787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3EDD06F-EB26-40AD-9B2A-6BEAEF345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C03B22F-8B1F-40B4-89D8-ECB52573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 주는 강한 성이요 방패와 병기 되시니</a:t>
            </a:r>
          </a:p>
          <a:p>
            <a:r>
              <a:rPr lang="ko-KR" altLang="en-US" dirty="0"/>
              <a:t>큰 환난에서 우리를 구하여 </a:t>
            </a:r>
            <a:r>
              <a:rPr lang="ko-KR" altLang="en-US" dirty="0" err="1"/>
              <a:t>내시리로다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3030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140CF54-503B-4D84-B28A-776D2C418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C9DB861-CC46-468F-AC67-4464EB39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옛 원수 마귀는 이때도 힘을 써 모략과 권세로</a:t>
            </a:r>
            <a:br>
              <a:rPr lang="en-US" altLang="ko-KR" dirty="0"/>
            </a:br>
            <a:r>
              <a:rPr lang="ko-KR" altLang="en-US" dirty="0"/>
              <a:t>무기를 삼으니 천하에 누가 </a:t>
            </a:r>
            <a:r>
              <a:rPr lang="ko-KR" altLang="en-US" dirty="0" err="1"/>
              <a:t>당하랴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1384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642889A-B8D5-418F-9A4B-8AB95D55B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3BE4882-87DD-4424-B4FE-4088D7257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힘있는 장수 나와서 날 대신하여 싸우네</a:t>
            </a:r>
          </a:p>
          <a:p>
            <a:r>
              <a:rPr lang="ko-KR" altLang="en-US" dirty="0"/>
              <a:t>이 장수 누군가 주 예수</a:t>
            </a:r>
          </a:p>
        </p:txBody>
      </p:sp>
    </p:spTree>
    <p:extLst>
      <p:ext uri="{BB962C8B-B14F-4D97-AF65-F5344CB8AC3E}">
        <p14:creationId xmlns:p14="http://schemas.microsoft.com/office/powerpoint/2010/main" val="9926437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9D1E4CD-2379-4CEF-A3B5-65CD3D4F7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EC292B8-9DD6-4234-9FA1-0F1442372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그리스도 만군의 주로다</a:t>
            </a:r>
          </a:p>
          <a:p>
            <a:r>
              <a:rPr lang="ko-KR" altLang="en-US" dirty="0"/>
              <a:t>당할 자 </a:t>
            </a:r>
            <a:r>
              <a:rPr lang="ko-KR" altLang="en-US" dirty="0" err="1"/>
              <a:t>누구랴</a:t>
            </a:r>
            <a:r>
              <a:rPr lang="ko-KR" altLang="en-US" dirty="0"/>
              <a:t> 반드시 </a:t>
            </a:r>
            <a:r>
              <a:rPr lang="ko-KR" altLang="en-US" dirty="0" err="1"/>
              <a:t>이기리로다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22786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F9803A-7C71-49F3-AA1B-EEFDE89F3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C5E308E-12AC-40E0-8159-E6290826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 땅에 마귀 들끓어 우리를 삼키려 하나</a:t>
            </a:r>
          </a:p>
          <a:p>
            <a:r>
              <a:rPr lang="ko-KR" altLang="en-US" dirty="0"/>
              <a:t>겁내지 말고 </a:t>
            </a:r>
            <a:r>
              <a:rPr lang="ko-KR" altLang="en-US" dirty="0" err="1"/>
              <a:t>섰거라</a:t>
            </a:r>
            <a:r>
              <a:rPr lang="ko-KR" altLang="en-US" dirty="0"/>
              <a:t> 진리로 </a:t>
            </a:r>
            <a:r>
              <a:rPr lang="ko-KR" altLang="en-US" dirty="0" err="1"/>
              <a:t>이기리로다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7758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2627076-CBE5-40B7-AD9F-A28FCD80B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913C285-370D-4600-8E27-D4F293CC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친척과 재물과 명예와 생명을 다 </a:t>
            </a:r>
            <a:r>
              <a:rPr lang="ko-KR" altLang="en-US" dirty="0" err="1"/>
              <a:t>빼앗긴대도</a:t>
            </a:r>
            <a:endParaRPr lang="ko-KR" altLang="en-US" dirty="0"/>
          </a:p>
          <a:p>
            <a:r>
              <a:rPr lang="ko-KR" altLang="en-US" dirty="0"/>
              <a:t>진리는 살아서 그 나라 </a:t>
            </a:r>
            <a:r>
              <a:rPr lang="ko-KR" altLang="en-US"/>
              <a:t>영원하리라 아멘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119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D82D8E-4700-495C-BAAB-A25B6BE2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D0BA42D-5624-4080-9631-5E29EF7D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후</a:t>
            </a:r>
            <a:r>
              <a:rPr lang="en-US" altLang="ko-KR" dirty="0"/>
              <a:t>)</a:t>
            </a:r>
            <a:r>
              <a:rPr lang="ko-KR" altLang="en-US" dirty="0"/>
              <a:t>주 예수 내 맘에 오심 주 예수 내 맘에 오심 물밀 듯 내 맘에 기쁨이 넘침은 주 예수 내 맘에 오심</a:t>
            </a:r>
          </a:p>
        </p:txBody>
      </p:sp>
    </p:spTree>
    <p:extLst>
      <p:ext uri="{BB962C8B-B14F-4D97-AF65-F5344CB8AC3E}">
        <p14:creationId xmlns:p14="http://schemas.microsoft.com/office/powerpoint/2010/main" val="860869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7710A51-6008-43F1-B28D-A15E5FBA2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D810281-A1E0-4B80-840C-B15DA504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내 맘에 소망을 든든히 가짐은 주 예수 내 맘에 오심 의심의 구름이 사라져 버림도 주 예수 </a:t>
            </a:r>
            <a:r>
              <a:rPr lang="ko-KR" altLang="en-US" dirty="0" err="1"/>
              <a:t>내맘에</a:t>
            </a:r>
            <a:r>
              <a:rPr lang="ko-KR" altLang="en-US" dirty="0"/>
              <a:t> 오심</a:t>
            </a:r>
          </a:p>
        </p:txBody>
      </p:sp>
    </p:spTree>
    <p:extLst>
      <p:ext uri="{BB962C8B-B14F-4D97-AF65-F5344CB8AC3E}">
        <p14:creationId xmlns:p14="http://schemas.microsoft.com/office/powerpoint/2010/main" val="255693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22824</TotalTime>
  <Words>821</Words>
  <Application>Microsoft Office PowerPoint</Application>
  <PresentationFormat>와이드스크린</PresentationFormat>
  <Paragraphs>135</Paragraphs>
  <Slides>77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83" baseType="lpstr">
      <vt:lpstr>Pretendard</vt:lpstr>
      <vt:lpstr>Pretendard SemiBold</vt:lpstr>
      <vt:lpstr>맑은 고딕</vt:lpstr>
      <vt:lpstr>Arial</vt:lpstr>
      <vt:lpstr>Calibri</vt:lpstr>
      <vt:lpstr>Office 테마</vt:lpstr>
      <vt:lpstr>나는 예배자입니다.</vt:lpstr>
      <vt:lpstr>나는 하나님을 예배하는 예배자입니다 내가 서있는 곳 어디서나 하나님을 예배합니다</vt:lpstr>
      <vt:lpstr>내 영혼 거룩한 은혜를 향하여 내 마음 완전한 하나님 향하여 이 곳에서 바로 이 시간 하나님을 예배합니다</vt:lpstr>
      <vt:lpstr>주 예수내 맘에 들어와</vt:lpstr>
      <vt:lpstr>주예수 내맘에 들어와 계신후 변하여 새 사람 되고 내가 늘 바라던 참빛을 찾음도 주 예수 내 맘에 오심</vt:lpstr>
      <vt:lpstr>후)주 예수 내 맘에 오심 주 예수 내 맘에 오심 물밀 듯 내 맘에 기쁨이 넘침은 주 예수 내 맘에 오심</vt:lpstr>
      <vt:lpstr>주예수 내맘에 들어와 계신후 망령된 행실을 끊고 머리털 보다도 더 많던내 죄가 눈 보다 더 희어졌네</vt:lpstr>
      <vt:lpstr>후)주 예수 내 맘에 오심 주 예수 내 맘에 오심 물밀 듯 내 맘에 기쁨이 넘침은 주 예수 내 맘에 오심</vt:lpstr>
      <vt:lpstr>내 맘에 소망을 든든히 가짐은 주 예수 내 맘에 오심 의심의 구름이 사라져 버림도 주 예수 내맘에 오심</vt:lpstr>
      <vt:lpstr>후)주 예수 내 맘에 오심 주 예수 내 맘에 오심 물밀 듯 내 맘에 기쁨이 넘침은주 예수 내 맘에 오심</vt:lpstr>
      <vt:lpstr>사망의 음침한 골짜기 가다가 밝은 빛 홀연히 보고 저 멀리 하늘문 환하게 보임도 주 예수 내 맘에 오심</vt:lpstr>
      <vt:lpstr>후)주 예수 내 맘에 오심 주 예수 내 맘에 오심 물밀 듯 내 맘에 기쁨이 넘침은 주 예수 내 맘에 오심</vt:lpstr>
      <vt:lpstr>나이제 천성에 올라가 살기는 주 예수 내 맘에 오심 천성을 향하여 내가 곧 가리니 그 기쁨 비길데 없네</vt:lpstr>
      <vt:lpstr>주 예수 내 맘에 오심 주 예수 내 맘에 오심 물밀 듯 내 맘에 기쁨이 넘침은 주 예수 내 맘에 오심</vt:lpstr>
      <vt:lpstr>주께서 내 맘에 두신 기쁨은</vt:lpstr>
      <vt:lpstr>주께서 내 맘에 두신 기쁨은 이 세상 즐거움 비교할 수 없네</vt:lpstr>
      <vt:lpstr>잠깐 있다 사라질 세상의 것과 다른 그 기쁨은 날마다 커져만 가네</vt:lpstr>
      <vt:lpstr>주께서 내 맘에 두신 기쁨은 이 세상 즐거움 비교할 수 없네</vt:lpstr>
      <vt:lpstr>잠깐 있다 사라질 세상의 것과 다른 그 기쁨은 날마다 커져만 가네</vt:lpstr>
      <vt:lpstr>주가 주신 평안이 내 맘에 있어 주를 향한 찬양이 넘쳐흐르네</vt:lpstr>
      <vt:lpstr>나를 안전하게 돌보시는 나의 주 하나님 주를 찬양하리라</vt:lpstr>
      <vt:lpstr>주께서 내 인생 두신 소망은 이 세상 행복과 비교할 수 없네</vt:lpstr>
      <vt:lpstr>어둠속에 사라질 세상의 것과 다른 그 소망은 날마다 커져만 가네</vt:lpstr>
      <vt:lpstr>주가 주신 평안이 내 맘에 있어 주를 향한 찬양이 넘쳐흐르네</vt:lpstr>
      <vt:lpstr>나를 안전하게 돌보시는 나의 주 하나님 주를 찬양하리라</vt:lpstr>
      <vt:lpstr>주가 주신 평안이 내 맘에 있어 주를 향한 찬양이 넘쳐흐르네</vt:lpstr>
      <vt:lpstr>나를 안전하게 돌보시는 나의 주 하나님 주를 찬양하리라</vt:lpstr>
      <vt:lpstr>주가 주신 평안이 내 맘에 있어 주를 향한 찬양이 넘쳐흐르네</vt:lpstr>
      <vt:lpstr>나를 안전하게 돌보시는 나의 주 하나님 주를 찬양하리라</vt:lpstr>
      <vt:lpstr>주가 주신 평안이 내 맘에 있어 주를 향한 찬양이 넘쳐흐르네</vt:lpstr>
      <vt:lpstr>나를 안전하게 돌보시는 나의 주 하나님 주를 찬양하리라</vt:lpstr>
      <vt:lpstr>주 사랑이 나를 숨쉬게 해</vt:lpstr>
      <vt:lpstr>주 사랑이 나를 숨쉬게 해 세상 그 어떤 어려움 속에도</vt:lpstr>
      <vt:lpstr>주 은혜로 나를 돌보시며 세상 끝날까지 지켜주시네</vt:lpstr>
      <vt:lpstr>주 사랑이 나를 이끄시네 내가 갈 수 없는 그 곳으로</vt:lpstr>
      <vt:lpstr>주의 사랑 나를 붙드시며 세상 끝날까지 인도하시네</vt:lpstr>
      <vt:lpstr>주님만이 내 아픔 아시며 주님만이 내 맘 어루만지네</vt:lpstr>
      <vt:lpstr>어느 누구도 나를 향하신 주님의 사랑을 끊을 수 없네</vt:lpstr>
      <vt:lpstr>주님만이 내 능력이시며 주님만이 나의 구원이시네</vt:lpstr>
      <vt:lpstr>어느 누구도 나를 향하신 주님의 사랑을 끊을 수 없네</vt:lpstr>
      <vt:lpstr>주의 사랑 나를 붙드시며 세상 끝날까지 인도하시네</vt:lpstr>
      <vt:lpstr>주님만이 내 아픔 아시며 주님만이 내 맘 어루만지네</vt:lpstr>
      <vt:lpstr>어느 누구도 나를 향하신 주님의 사랑을 끊을 수 없네</vt:lpstr>
      <vt:lpstr>주님만이 내 능력이시며 주님만이 나의 구원이시네</vt:lpstr>
      <vt:lpstr>어느 누구도 나를 향하신 주님의 사랑을 끊을 수 없네</vt:lpstr>
      <vt:lpstr>주님만이 내 아픔 아시며 주님만이 내 맘 어루만지네</vt:lpstr>
      <vt:lpstr>어느 누구도 나를 향하신 주님의 사랑을 끊을 수 없네</vt:lpstr>
      <vt:lpstr>주님만이 내 능력이시며 주님만이 나의 구원이시네</vt:lpstr>
      <vt:lpstr>어느 누구도 나를 향하신 주님의 사랑을 끊을 수 없네</vt:lpstr>
      <vt:lpstr>주님만이 내 아픔 아시며 주님만이 내 맘 어루만지네</vt:lpstr>
      <vt:lpstr>어느 누구도 나를 향하신 주님의 사랑을 끊을 수 없네</vt:lpstr>
      <vt:lpstr>주님만이 내 능력이시며 주님만이 나의 구원이시네</vt:lpstr>
      <vt:lpstr>어느 누구도 나를 향하신 주님의 사랑을 끊을 수 없네</vt:lpstr>
      <vt:lpstr>주님의 사랑을 끊을 수 없네 주님의 사랑을 끊을 수 없네</vt:lpstr>
      <vt:lpstr>아무도 예배하지 않는</vt:lpstr>
      <vt:lpstr>​아무도 예배하지 않는 그곳에서 주를 예배하리라 아무도 찬양하지 않는 그곳에서 나 주를 찬양하리라</vt:lpstr>
      <vt:lpstr>누구도 헌신하지 않는 그곳에서 주께 헌신하리라 누구도 증거하지 않는 그곳에서 나 주를 증거하리라</vt:lpstr>
      <vt:lpstr>내가 밟는 모든 땅 주를 예배하게 하소서 주의 보혈로 덮어지게 하소서</vt:lpstr>
      <vt:lpstr>내가 선 이곳 주의 거룩한 곳 되게 하소서 주의 향기로 물들이소서 </vt:lpstr>
      <vt:lpstr>성령이여 임하소서</vt:lpstr>
      <vt:lpstr>성령이여 임하소서 메마른 나의 심령 위에 주님의 은혜의 단비 내려 날 흠뻑 적셔 주옵소서</vt:lpstr>
      <vt:lpstr>주의 권세 주의 능력 지금 이 시간 임하셔서 악한 권세 모두 깨뜨리고 주님 나라 임하소서</vt:lpstr>
      <vt:lpstr>영광 할렐루야 예수의 그 피가 내게 승리를 주네 구원이 되시네</vt:lpstr>
      <vt:lpstr>영광 할렐루야 예수의 이름이 능력되네 소망이 되시네</vt:lpstr>
      <vt:lpstr>성령이여 임하소서 메마른 나의 심령 위에 주님의 은혜의 단비 내려 날 흠뻑 적셔 주옵소서</vt:lpstr>
      <vt:lpstr>주의 권세 주의 능력 지금 이 시간 임하셔서 악한 권세 모두 깨뜨리고 주님 나라 임하소서</vt:lpstr>
      <vt:lpstr>영광 할렐루야 예수의 그 피가 내게 승리를 주네 구원이 되시네</vt:lpstr>
      <vt:lpstr>영광 할렐루야 예수의 이름이 능력되네 소망이 되시네</vt:lpstr>
      <vt:lpstr>영광 할렐루야 예수의 그 피가 내게 승리를 주네 구원이 되시네</vt:lpstr>
      <vt:lpstr>영광 할렐루야 예수의 이름이 능력되네 소망이 되시네 능력되네 소망이 되시네</vt:lpstr>
      <vt:lpstr>내 주는 강한 성이요</vt:lpstr>
      <vt:lpstr>내 주는 강한 성이요 방패와 병기 되시니 큰 환난에서 우리를 구하여 내시리로다</vt:lpstr>
      <vt:lpstr>옛 원수 마귀는 이때도 힘을 써 모략과 권세로 무기를 삼으니 천하에 누가 당하랴</vt:lpstr>
      <vt:lpstr>힘있는 장수 나와서 날 대신하여 싸우네 이 장수 누군가 주 예수</vt:lpstr>
      <vt:lpstr>그리스도 만군의 주로다 당할 자 누구랴 반드시 이기리로다</vt:lpstr>
      <vt:lpstr>이 땅에 마귀 들끓어 우리를 삼키려 하나 겁내지 말고 섰거라 진리로 이기리로다</vt:lpstr>
      <vt:lpstr>친척과 재물과 명예와 생명을 다 빼앗긴대도 진리는 살아서 그 나라 영원하리라 아멘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201814015 김경자</dc:creator>
  <cp:lastModifiedBy>조재범</cp:lastModifiedBy>
  <cp:revision>208</cp:revision>
  <dcterms:created xsi:type="dcterms:W3CDTF">2024-04-23T11:31:35Z</dcterms:created>
  <dcterms:modified xsi:type="dcterms:W3CDTF">2025-04-11T07:44:01Z</dcterms:modified>
</cp:coreProperties>
</file>