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856" r:id="rId3"/>
    <p:sldId id="857" r:id="rId4"/>
    <p:sldId id="858" r:id="rId5"/>
    <p:sldId id="859" r:id="rId6"/>
    <p:sldId id="866" r:id="rId7"/>
    <p:sldId id="860" r:id="rId8"/>
    <p:sldId id="867" r:id="rId9"/>
    <p:sldId id="865" r:id="rId10"/>
    <p:sldId id="672" r:id="rId11"/>
    <p:sldId id="673" r:id="rId12"/>
    <p:sldId id="720" r:id="rId13"/>
    <p:sldId id="812" r:id="rId14"/>
    <p:sldId id="853" r:id="rId15"/>
    <p:sldId id="776" r:id="rId16"/>
    <p:sldId id="854" r:id="rId17"/>
    <p:sldId id="837" r:id="rId18"/>
    <p:sldId id="855" r:id="rId19"/>
    <p:sldId id="684" r:id="rId20"/>
    <p:sldId id="772" r:id="rId21"/>
    <p:sldId id="686" r:id="rId22"/>
    <p:sldId id="687" r:id="rId23"/>
    <p:sldId id="735" r:id="rId24"/>
    <p:sldId id="844" r:id="rId25"/>
    <p:sldId id="821" r:id="rId26"/>
    <p:sldId id="849" r:id="rId27"/>
    <p:sldId id="845" r:id="rId28"/>
    <p:sldId id="846" r:id="rId29"/>
    <p:sldId id="79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2025-04-16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영화로운 주 예수의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148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영화로운 주 예수의 십자가를 생각하면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부귀 모든 영화 분토만도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못하도다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갈보리 오 갈보리 주 예수 나를 위하여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못 박히신 보배로우신 나의 주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구주께서 죽으실 때 성전 휘장 찢어지어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구원의 길 여심으로 천국 기쁨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주셨도다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7BF0-AFC3-EE3F-89DF-20428E8F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F61B2A-F2A0-E0F7-EB04-F927E6574A4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B41E9-4383-CD57-F2D3-473A6E0BC97B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갈보리 오 갈보리 주 예수 나를 위하여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못 박히신 보배로우신 나의 주</a:t>
            </a:r>
          </a:p>
        </p:txBody>
      </p:sp>
    </p:spTree>
    <p:extLst>
      <p:ext uri="{BB962C8B-B14F-4D97-AF65-F5344CB8AC3E}">
        <p14:creationId xmlns:p14="http://schemas.microsoft.com/office/powerpoint/2010/main" val="266810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 예수 갈보리에 흘린 피와 물 가지고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몸과 영혼까지 구속하여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주셨도다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40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31E4-D012-AE6A-7A7E-B29B1DA9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AC3D21-3232-5806-52CB-1EF281E146D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F5DDF-E9F8-9D29-78AA-B9C7FC620B72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갈보리 오 갈보리 주 예수 나를 위하여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못 박히신 보배로우신 나의 주</a:t>
            </a:r>
          </a:p>
        </p:txBody>
      </p:sp>
    </p:spTree>
    <p:extLst>
      <p:ext uri="{BB962C8B-B14F-4D97-AF65-F5344CB8AC3E}">
        <p14:creationId xmlns:p14="http://schemas.microsoft.com/office/powerpoint/2010/main" val="210644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 예수 나를 위해 십자가에 죽었으니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사랑에 감격하여 이 몸 주께 드립니다</a:t>
            </a:r>
          </a:p>
        </p:txBody>
      </p:sp>
    </p:spTree>
    <p:extLst>
      <p:ext uri="{BB962C8B-B14F-4D97-AF65-F5344CB8AC3E}">
        <p14:creationId xmlns:p14="http://schemas.microsoft.com/office/powerpoint/2010/main" val="421886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B5FA-C93A-5FB6-7577-4D722BA7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6851AD-E3AA-31F8-8BA5-8DE98A03504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07972-9DF0-1EAE-CA8E-C925A9DACC1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갈보리 오 갈보리 주 예수 나를 위하여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못 박히신 보배로우신 나의 주</a:t>
            </a:r>
          </a:p>
        </p:txBody>
      </p:sp>
    </p:spTree>
    <p:extLst>
      <p:ext uri="{BB962C8B-B14F-4D97-AF65-F5344CB8AC3E}">
        <p14:creationId xmlns:p14="http://schemas.microsoft.com/office/powerpoint/2010/main" val="414059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D3E8-3B51-D9EB-334C-EC804B38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7F5156-101B-C0FB-D628-542856FD196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2F31C-1685-262F-A86C-C24994E36947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십자가 지고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155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성자의 귀한 몸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216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성자의 귀한 몸 날 위하여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버리신 그 사랑 고마워라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머리 숙여서 주님께 비는 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무엇 주님께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바치리까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지금도 날 위해 간구하심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옅은 믿음이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아옵나니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참 사랑 고맙고 놀라워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찬송과 기도를 쉬지 않네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십자가 나도 지고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신실한 믿음과 마음으로</a:t>
            </a: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형제의 사랑과 친절한 위로를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뉘게 나 베풀게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하옵소서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만가지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은혜를 받았으니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평생 슬프나 즐거우나</a:t>
            </a:r>
          </a:p>
        </p:txBody>
      </p:sp>
    </p:spTree>
    <p:extLst>
      <p:ext uri="{BB962C8B-B14F-4D97-AF65-F5344CB8AC3E}">
        <p14:creationId xmlns:p14="http://schemas.microsoft.com/office/powerpoint/2010/main" val="161465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몸을 온전히 주님께 바쳐서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주님만 위하여 늘 살겠네 아멘</a:t>
            </a:r>
          </a:p>
        </p:txBody>
      </p:sp>
    </p:spTree>
    <p:extLst>
      <p:ext uri="{BB962C8B-B14F-4D97-AF65-F5344CB8AC3E}">
        <p14:creationId xmlns:p14="http://schemas.microsoft.com/office/powerpoint/2010/main" val="95736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7094-AF82-6826-F14E-DF065EB9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3AE839-BDD5-380F-9EDA-33EE3F9A09E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66F6-BFE0-2B8F-E4CC-BA0B9AEDDBD5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지고 주님 가신 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붉은 피 흘린 고난의 길</a:t>
            </a:r>
          </a:p>
        </p:txBody>
      </p:sp>
    </p:spTree>
    <p:extLst>
      <p:ext uri="{BB962C8B-B14F-4D97-AF65-F5344CB8AC3E}">
        <p14:creationId xmlns:p14="http://schemas.microsoft.com/office/powerpoint/2010/main" val="88572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1E4B-811D-524F-996E-7CBFEA5A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641DF0-CD5F-A39E-9216-D273817BB7B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3049B-91D0-2C44-23FC-C8EE53B7ED1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죄 모두 지고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홀로가신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길은 고난의 길 승리의 길 아멘</a:t>
            </a:r>
          </a:p>
        </p:txBody>
      </p:sp>
    </p:spTree>
    <p:extLst>
      <p:ext uri="{BB962C8B-B14F-4D97-AF65-F5344CB8AC3E}">
        <p14:creationId xmlns:p14="http://schemas.microsoft.com/office/powerpoint/2010/main" val="126851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7149-CC12-0E13-874C-695DE1DC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C84B47-A864-4A44-73E6-F137FAAF616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D87B4-E88A-FE24-B43F-33FF26188E0F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멸시와 천대 받고 가는 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구속의 역사 베푸신 길</a:t>
            </a:r>
          </a:p>
        </p:txBody>
      </p:sp>
    </p:spTree>
    <p:extLst>
      <p:ext uri="{BB962C8B-B14F-4D97-AF65-F5344CB8AC3E}">
        <p14:creationId xmlns:p14="http://schemas.microsoft.com/office/powerpoint/2010/main" val="41755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29F8-FB48-6541-B518-A66BF817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42DC6B-303B-E3EF-018F-C847DEF326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008B9-C0A4-EB35-020C-61DC3A644207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죄 모두 지고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홀로가신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길은 고난의 길 승리의 길 아멘</a:t>
            </a:r>
          </a:p>
        </p:txBody>
      </p:sp>
    </p:spTree>
    <p:extLst>
      <p:ext uri="{BB962C8B-B14F-4D97-AF65-F5344CB8AC3E}">
        <p14:creationId xmlns:p14="http://schemas.microsoft.com/office/powerpoint/2010/main" val="23098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4E0E-2A56-2B80-4668-EB5671DE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D821CC-5B98-263A-0A33-1A1D84DAFE6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45F2-2E43-F63E-6808-6FEB4532C1F2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골고다 언덕 주님 가신 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구원 이루신 길</a:t>
            </a:r>
          </a:p>
        </p:txBody>
      </p:sp>
    </p:spTree>
    <p:extLst>
      <p:ext uri="{BB962C8B-B14F-4D97-AF65-F5344CB8AC3E}">
        <p14:creationId xmlns:p14="http://schemas.microsoft.com/office/powerpoint/2010/main" val="13731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7423E-0032-FE7A-58A0-BF7362A4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370B8C-96A5-E8E2-FF41-5E637780CE7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7569-696A-F670-D22C-A0105D39EAFD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죄 모두 지고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홀로가신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길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길은 고난의 길 승리의 길 아멘</a:t>
            </a:r>
          </a:p>
        </p:txBody>
      </p:sp>
    </p:spTree>
    <p:extLst>
      <p:ext uri="{BB962C8B-B14F-4D97-AF65-F5344CB8AC3E}">
        <p14:creationId xmlns:p14="http://schemas.microsoft.com/office/powerpoint/2010/main" val="34080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E4AA-D21E-8825-25D3-2DCDE20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9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21168</TotalTime>
  <Words>262</Words>
  <Application>Microsoft Office PowerPoint</Application>
  <PresentationFormat>와이드스크린</PresentationFormat>
  <Paragraphs>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221</cp:revision>
  <dcterms:created xsi:type="dcterms:W3CDTF">2024-04-23T11:31:35Z</dcterms:created>
  <dcterms:modified xsi:type="dcterms:W3CDTF">2025-04-16T05:58:58Z</dcterms:modified>
</cp:coreProperties>
</file>