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49" r:id="rId2"/>
    <p:sldId id="856" r:id="rId3"/>
    <p:sldId id="857" r:id="rId4"/>
    <p:sldId id="858" r:id="rId5"/>
    <p:sldId id="859" r:id="rId6"/>
    <p:sldId id="866" r:id="rId7"/>
    <p:sldId id="860" r:id="rId8"/>
    <p:sldId id="867" r:id="rId9"/>
    <p:sldId id="913" r:id="rId10"/>
    <p:sldId id="914" r:id="rId11"/>
    <p:sldId id="868" r:id="rId12"/>
    <p:sldId id="869" r:id="rId13"/>
    <p:sldId id="915" r:id="rId14"/>
    <p:sldId id="916" r:id="rId15"/>
    <p:sldId id="865" r:id="rId16"/>
    <p:sldId id="672" r:id="rId17"/>
    <p:sldId id="673" r:id="rId18"/>
    <p:sldId id="870" r:id="rId19"/>
    <p:sldId id="720" r:id="rId20"/>
    <p:sldId id="812" r:id="rId21"/>
    <p:sldId id="853" r:id="rId22"/>
    <p:sldId id="686" r:id="rId23"/>
    <p:sldId id="687" r:id="rId24"/>
    <p:sldId id="735" r:id="rId25"/>
    <p:sldId id="918" r:id="rId26"/>
    <p:sldId id="844" r:id="rId27"/>
    <p:sldId id="821" r:id="rId28"/>
    <p:sldId id="796" r:id="rId29"/>
    <p:sldId id="871" r:id="rId30"/>
    <p:sldId id="872" r:id="rId31"/>
    <p:sldId id="873" r:id="rId32"/>
    <p:sldId id="874" r:id="rId33"/>
    <p:sldId id="875" r:id="rId34"/>
    <p:sldId id="876" r:id="rId35"/>
    <p:sldId id="878" r:id="rId36"/>
    <p:sldId id="877" r:id="rId37"/>
    <p:sldId id="879" r:id="rId38"/>
    <p:sldId id="880" r:id="rId39"/>
    <p:sldId id="881" r:id="rId40"/>
    <p:sldId id="882" r:id="rId41"/>
    <p:sldId id="883" r:id="rId42"/>
    <p:sldId id="884" r:id="rId43"/>
    <p:sldId id="885" r:id="rId44"/>
    <p:sldId id="887" r:id="rId45"/>
    <p:sldId id="908" r:id="rId46"/>
    <p:sldId id="909" r:id="rId47"/>
    <p:sldId id="910" r:id="rId48"/>
    <p:sldId id="886" r:id="rId49"/>
    <p:sldId id="888" r:id="rId50"/>
    <p:sldId id="889" r:id="rId51"/>
    <p:sldId id="890" r:id="rId52"/>
    <p:sldId id="891" r:id="rId53"/>
    <p:sldId id="892" r:id="rId54"/>
    <p:sldId id="893" r:id="rId55"/>
    <p:sldId id="894" r:id="rId56"/>
    <p:sldId id="896" r:id="rId57"/>
    <p:sldId id="897" r:id="rId58"/>
    <p:sldId id="898" r:id="rId59"/>
    <p:sldId id="899" r:id="rId60"/>
    <p:sldId id="900" r:id="rId61"/>
    <p:sldId id="901" r:id="rId62"/>
    <p:sldId id="902" r:id="rId63"/>
    <p:sldId id="911" r:id="rId64"/>
    <p:sldId id="912" r:id="rId65"/>
    <p:sldId id="903" r:id="rId66"/>
    <p:sldId id="905" r:id="rId67"/>
    <p:sldId id="906" r:id="rId68"/>
    <p:sldId id="907" r:id="rId69"/>
    <p:sldId id="904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EC3E3-1A59-4C95-9DF1-5F7B0F6C5EA2}" v="5" dt="2025-04-16T06:36:23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4" autoAdjust="0"/>
    <p:restoredTop sz="94633"/>
  </p:normalViewPr>
  <p:slideViewPr>
    <p:cSldViewPr snapToGrid="0" snapToObjects="1">
      <p:cViewPr varScale="1">
        <p:scale>
          <a:sx n="54" d="100"/>
          <a:sy n="54" d="100"/>
        </p:scale>
        <p:origin x="90" y="11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2025-04-16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AE87B-4E21-E434-CED2-CCF4E96BA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09B2D6-48D3-4AB0-BF28-7376A13983BC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D80B6-92E5-6427-A9E9-74715DAD8918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예수보다 더 귀한 것은 없네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 밖에는 없네</a:t>
            </a:r>
          </a:p>
        </p:txBody>
      </p:sp>
    </p:spTree>
    <p:extLst>
      <p:ext uri="{BB962C8B-B14F-4D97-AF65-F5344CB8AC3E}">
        <p14:creationId xmlns:p14="http://schemas.microsoft.com/office/powerpoint/2010/main" val="375045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C7500-AE54-440F-D5A2-D4CB01A24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621A12F-907F-6C88-8560-68FE57741CE7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9D779-4378-7E22-16BE-8CE3A5DA7817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(3)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예수보다 더 귀한 것은 없네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세상 행복과 바꿀 수 없네</a:t>
            </a:r>
          </a:p>
        </p:txBody>
      </p:sp>
    </p:spTree>
    <p:extLst>
      <p:ext uri="{BB962C8B-B14F-4D97-AF65-F5344CB8AC3E}">
        <p14:creationId xmlns:p14="http://schemas.microsoft.com/office/powerpoint/2010/main" val="993521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0F966-3B40-D69B-C35D-DE16A7C1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C564B18-CD96-40A6-1FDB-FD531520163C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F4D2B-FD18-EC4D-C4EF-105A80E8CCEB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유혹과 핍박이 몰려와도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섬기는 내 맘 변치 못해</a:t>
            </a:r>
          </a:p>
        </p:txBody>
      </p:sp>
    </p:spTree>
    <p:extLst>
      <p:ext uri="{BB962C8B-B14F-4D97-AF65-F5344CB8AC3E}">
        <p14:creationId xmlns:p14="http://schemas.microsoft.com/office/powerpoint/2010/main" val="391797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CE97-81DF-D018-4196-D36CB1CF0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40F8546-42B6-7CF4-0E7C-D11BDD0859E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86DA8-FD7C-EC5D-FFFD-9777C10549D9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세상 즐거움 다 버리고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세상 자랑 다 버렸네</a:t>
            </a:r>
          </a:p>
        </p:txBody>
      </p:sp>
    </p:spTree>
    <p:extLst>
      <p:ext uri="{BB962C8B-B14F-4D97-AF65-F5344CB8AC3E}">
        <p14:creationId xmlns:p14="http://schemas.microsoft.com/office/powerpoint/2010/main" val="43946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C1AEB-473F-E298-2930-E68D864A8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3A018D5-35B2-3538-EEF2-9E2EAB7CEC53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DB23F-9F74-8943-5321-F3A4748AFFAF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예수보다 더 귀한 것은 없네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 밖에는 없네</a:t>
            </a:r>
          </a:p>
        </p:txBody>
      </p:sp>
    </p:spTree>
    <p:extLst>
      <p:ext uri="{BB962C8B-B14F-4D97-AF65-F5344CB8AC3E}">
        <p14:creationId xmlns:p14="http://schemas.microsoft.com/office/powerpoint/2010/main" val="189056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8E4AA-D21E-8825-25D3-2DCDE207A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29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72362"/>
            <a:ext cx="100760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일어나라 주의 백성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326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5A88-2274-084A-9F43-3C6AA0C33A78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일어나라 주의 백성 빛을 발하라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주가 너의 영광으로 임하시리라</a:t>
            </a:r>
          </a:p>
        </p:txBody>
      </p:sp>
    </p:spTree>
    <p:extLst>
      <p:ext uri="{BB962C8B-B14F-4D97-AF65-F5344CB8AC3E}">
        <p14:creationId xmlns:p14="http://schemas.microsoft.com/office/powerpoint/2010/main" val="357840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824EB-670F-BC31-6B35-166AEF9BA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4A9D35-1221-52AD-96D0-56C931AE7076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E8997-756B-DBD3-7251-AA7B1F8D2B89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일어나라 주의 백성 빛을 발하라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주가 너의 영광으로 임하시리라</a:t>
            </a:r>
          </a:p>
        </p:txBody>
      </p:sp>
    </p:spTree>
    <p:extLst>
      <p:ext uri="{BB962C8B-B14F-4D97-AF65-F5344CB8AC3E}">
        <p14:creationId xmlns:p14="http://schemas.microsoft.com/office/powerpoint/2010/main" val="3596574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온 세상이 어둠 속에 헤매고 있지만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주가 너와 함께 계셔 회복을 명하리라</a:t>
            </a:r>
          </a:p>
        </p:txBody>
      </p:sp>
    </p:spTree>
    <p:extLst>
      <p:ext uri="{BB962C8B-B14F-4D97-AF65-F5344CB8AC3E}">
        <p14:creationId xmlns:p14="http://schemas.microsoft.com/office/powerpoint/2010/main" val="262789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DD3E8-3B51-D9EB-334C-EC804B381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7F5156-101B-C0FB-D628-542856FD1968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2F31C-1685-262F-A86C-C24994E36947}"/>
              </a:ext>
            </a:extLst>
          </p:cNvPr>
          <p:cNvSpPr txBox="1"/>
          <p:nvPr/>
        </p:nvSpPr>
        <p:spPr>
          <a:xfrm>
            <a:off x="1057984" y="472362"/>
            <a:ext cx="100760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 예수보다 더 귀한 것은 없네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1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일어나라 빛을 발하라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만백성이 너의 빛을 보고 사방에서 나아오네</a:t>
            </a:r>
          </a:p>
        </p:txBody>
      </p:sp>
    </p:spTree>
    <p:extLst>
      <p:ext uri="{BB962C8B-B14F-4D97-AF65-F5344CB8AC3E}">
        <p14:creationId xmlns:p14="http://schemas.microsoft.com/office/powerpoint/2010/main" val="1762510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B7BF0-AFC3-EE3F-89DF-20428E8F6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F61B2A-F2A0-E0F7-EB04-F927E6574A4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B41E9-4383-CD57-F2D3-473A6E0BC97B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일어나라 빛을 발하라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만백성이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자유함을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얻어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기뻐하는도다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102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DF5F0F5-0232-1249-8707-7C0AEB299E1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1A79-567D-1F49-B6ED-D3C6D5AD6AC5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 같은 반석은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없도다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찬양 받기 합당하신 이름</a:t>
            </a:r>
          </a:p>
        </p:txBody>
      </p:sp>
    </p:spTree>
    <p:extLst>
      <p:ext uri="{BB962C8B-B14F-4D97-AF65-F5344CB8AC3E}">
        <p14:creationId xmlns:p14="http://schemas.microsoft.com/office/powerpoint/2010/main" val="355471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변치 않으시는 구원의 반석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신실하시고 진실하신 주</a:t>
            </a:r>
          </a:p>
        </p:txBody>
      </p:sp>
    </p:spTree>
    <p:extLst>
      <p:ext uri="{BB962C8B-B14F-4D97-AF65-F5344CB8AC3E}">
        <p14:creationId xmlns:p14="http://schemas.microsoft.com/office/powerpoint/2010/main" val="750232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FD9BB3-EB31-6C44-A2F3-3354BC7BEA3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5522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B0590-51E8-8AB0-12D9-018D15D0C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7B5ED60-702D-1475-43EB-3CEBAB1B0A1C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5C746-FED6-F115-D8E5-7E371F386106}"/>
              </a:ext>
            </a:extLst>
          </p:cNvPr>
          <p:cNvSpPr txBox="1"/>
          <p:nvPr/>
        </p:nvSpPr>
        <p:spPr>
          <a:xfrm>
            <a:off x="0" y="549308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 같은 반석은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없도다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354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549306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만세 반석 예수 내 반석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!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825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554182" y="241528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만세 반석 예수 내 반석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 같은 반석은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없도다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2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16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4E780-5466-F432-84E7-B8D5A44F4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9ED10F-AB93-732F-FC70-7D8EB549A39F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61ED2-E17D-C0C0-C03B-1956A515A0E8}"/>
              </a:ext>
            </a:extLst>
          </p:cNvPr>
          <p:cNvSpPr txBox="1"/>
          <p:nvPr/>
        </p:nvSpPr>
        <p:spPr>
          <a:xfrm>
            <a:off x="0" y="472363"/>
            <a:ext cx="12192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아 하나님의 은혜로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65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07094-AF82-6826-F14E-DF065EB9D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73AE839-BDD5-380F-9EDA-33EE3F9A09E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266F6-BFE0-2B8F-E4CC-BA0B9AEDDBD5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(1)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예수보다 더 귀한 것은 없네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세상 부귀와 바꿀 수 없네</a:t>
            </a:r>
          </a:p>
        </p:txBody>
      </p:sp>
    </p:spTree>
    <p:extLst>
      <p:ext uri="{BB962C8B-B14F-4D97-AF65-F5344CB8AC3E}">
        <p14:creationId xmlns:p14="http://schemas.microsoft.com/office/powerpoint/2010/main" val="885727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DDA6E-ED2B-361A-61B4-411772545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73EA2CD-2449-4A70-00D4-50BCE20E27D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20A6B7-7BF8-352A-EB48-16590CF057B6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(1)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아 하나님의 은혜로 이 쓸데없는 자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왜 구속하여 주는지 난 알 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없도다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583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884AB-DC7E-2FD8-1BDB-730721EA1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249545-E999-82DF-DCC8-2A499AF18C58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92770-F7A1-201A-10BD-C02B76917BEA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믿고 또 의지함은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모든 형편 잘 아는 주님</a:t>
            </a:r>
          </a:p>
        </p:txBody>
      </p:sp>
    </p:spTree>
    <p:extLst>
      <p:ext uri="{BB962C8B-B14F-4D97-AF65-F5344CB8AC3E}">
        <p14:creationId xmlns:p14="http://schemas.microsoft.com/office/powerpoint/2010/main" val="1821004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26F6C-71E2-62CA-4374-E0E3F7F2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9D345C3-CFBE-2721-7F61-634162768DC5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6A523-DA03-95F5-A3B1-D6C58524DE8B}"/>
              </a:ext>
            </a:extLst>
          </p:cNvPr>
          <p:cNvSpPr txBox="1"/>
          <p:nvPr/>
        </p:nvSpPr>
        <p:spPr>
          <a:xfrm>
            <a:off x="0" y="241532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돌보아주실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것을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나는 확실히 아네</a:t>
            </a:r>
          </a:p>
        </p:txBody>
      </p:sp>
    </p:spTree>
    <p:extLst>
      <p:ext uri="{BB962C8B-B14F-4D97-AF65-F5344CB8AC3E}">
        <p14:creationId xmlns:p14="http://schemas.microsoft.com/office/powerpoint/2010/main" val="2369601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B373E-031A-DDB8-AC1A-9AB1055D9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1D5B23-8734-149A-964E-B6953E90FC2C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7CF0A-5976-0845-50C4-7C8A069D661A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(2)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왜 내게 굳센 믿음과 또 복음 주셔서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맘이 항상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편한지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난 알 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없도다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912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E0E92-B6AD-EEC4-8C4E-84E6F5C22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66BFA7F-B85A-4CE0-BB45-FE2479D35EDF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6CF65-B6CE-3B60-036D-9D1129B11ACD}"/>
              </a:ext>
            </a:extLst>
          </p:cNvPr>
          <p:cNvSpPr txBox="1"/>
          <p:nvPr/>
        </p:nvSpPr>
        <p:spPr>
          <a:xfrm>
            <a:off x="554182" y="241528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(3)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왜 내게 성령 주셔서 내 맘을 감동해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예수 믿게 하는지 난 알 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없도다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273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DE193-F742-CEC8-EBFA-626CD54BB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7CC8BD-16F7-912A-09EB-1F00C8C2F8E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75A5B-9D08-7B3B-1504-851AC1FB3E24}"/>
              </a:ext>
            </a:extLst>
          </p:cNvPr>
          <p:cNvSpPr txBox="1"/>
          <p:nvPr/>
        </p:nvSpPr>
        <p:spPr>
          <a:xfrm>
            <a:off x="554182" y="241528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(4)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언제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강림하실지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혹 밤에 혹 낮에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또 주님 만날 그곳도 난 알 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없도다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838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438BF-184E-ACD6-A14B-D8D3EA886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784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78300-B9FF-D3EA-7F7A-9EE01E7D3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DFF4419-EEEE-D585-42C3-AA7253A541D8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846D5-D3AD-8132-396B-9B218897CFD4}"/>
              </a:ext>
            </a:extLst>
          </p:cNvPr>
          <p:cNvSpPr txBox="1"/>
          <p:nvPr/>
        </p:nvSpPr>
        <p:spPr>
          <a:xfrm>
            <a:off x="0" y="472363"/>
            <a:ext cx="12192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예수 하나님의 공의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184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F3570-2DB9-874E-2456-34D998F4D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1D5C65A-677A-75A0-4618-FE914E845E88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34F4A-E4B2-009E-A2F9-00CC0706C0F7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(1)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 하나님의 공의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독생자 그의 나라 임하시네</a:t>
            </a:r>
          </a:p>
        </p:txBody>
      </p:sp>
    </p:spTree>
    <p:extLst>
      <p:ext uri="{BB962C8B-B14F-4D97-AF65-F5344CB8AC3E}">
        <p14:creationId xmlns:p14="http://schemas.microsoft.com/office/powerpoint/2010/main" val="1227706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5311D-D281-486B-C5AD-0B75A9AF8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3C6C50-E600-2BEA-86A9-2C62B75A9063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0B953-BDBB-C300-62DB-11C38B602C24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 제물이 되신 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영광 중에 그의 나라 임하시네</a:t>
            </a:r>
          </a:p>
        </p:txBody>
      </p:sp>
    </p:spTree>
    <p:extLst>
      <p:ext uri="{BB962C8B-B14F-4D97-AF65-F5344CB8AC3E}">
        <p14:creationId xmlns:p14="http://schemas.microsoft.com/office/powerpoint/2010/main" val="340830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91E4B-811D-524F-996E-7CBFEA5AA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7641DF0-CD5F-A39E-9216-D273817BB7B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3049B-91D0-2C44-23FC-C8EE53B7ED18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영 죽을 내 대신 돌아가신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 놀라운 사랑 잊지 못해</a:t>
            </a:r>
          </a:p>
        </p:txBody>
      </p:sp>
    </p:spTree>
    <p:extLst>
      <p:ext uri="{BB962C8B-B14F-4D97-AF65-F5344CB8AC3E}">
        <p14:creationId xmlns:p14="http://schemas.microsoft.com/office/powerpoint/2010/main" val="1268518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324EA-66F9-16BD-211F-07B9F544D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36CC7C2-A9EC-FC08-BED4-4D0AC105FC25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A3308-6947-91D4-73B0-6E7E4A67A327}"/>
              </a:ext>
            </a:extLst>
          </p:cNvPr>
          <p:cNvSpPr txBox="1"/>
          <p:nvPr/>
        </p:nvSpPr>
        <p:spPr>
          <a:xfrm>
            <a:off x="0" y="241532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나라 영원하며 그의 영광 무궁하리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왕의 위엄과 능력이 이제 임하였으니</a:t>
            </a:r>
          </a:p>
        </p:txBody>
      </p:sp>
    </p:spTree>
    <p:extLst>
      <p:ext uri="{BB962C8B-B14F-4D97-AF65-F5344CB8AC3E}">
        <p14:creationId xmlns:p14="http://schemas.microsoft.com/office/powerpoint/2010/main" val="802816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99A65-22E8-A3E3-7330-4AC789C0A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9AED69D-939A-91ED-1F9F-F2E1D4C3A987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FCC70-EF92-6B6E-0AF3-05E737DE1013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주권과 주의 통치와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나라 힘과 권세 임하네</a:t>
            </a:r>
          </a:p>
        </p:txBody>
      </p:sp>
    </p:spTree>
    <p:extLst>
      <p:ext uri="{BB962C8B-B14F-4D97-AF65-F5344CB8AC3E}">
        <p14:creationId xmlns:p14="http://schemas.microsoft.com/office/powerpoint/2010/main" val="1960184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2A636-DEBC-4CDD-D5CA-D6A99150A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0B69826-B2D6-015F-8EC0-286089DFE8CE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75993-4096-50A0-BC99-687D2B723F36}"/>
              </a:ext>
            </a:extLst>
          </p:cNvPr>
          <p:cNvSpPr txBox="1"/>
          <p:nvPr/>
        </p:nvSpPr>
        <p:spPr>
          <a:xfrm>
            <a:off x="554182" y="549304"/>
            <a:ext cx="1108363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 하나님의 공의</a:t>
            </a:r>
          </a:p>
        </p:txBody>
      </p:sp>
    </p:spTree>
    <p:extLst>
      <p:ext uri="{BB962C8B-B14F-4D97-AF65-F5344CB8AC3E}">
        <p14:creationId xmlns:p14="http://schemas.microsoft.com/office/powerpoint/2010/main" val="22594473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C8CBA-81EC-1E02-868E-123471D4E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678C596-77C9-B2FF-D8A9-87C4420F51F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1FCFC-A3F6-6F08-8C26-D934ED41EDEA}"/>
              </a:ext>
            </a:extLst>
          </p:cNvPr>
          <p:cNvSpPr txBox="1"/>
          <p:nvPr/>
        </p:nvSpPr>
        <p:spPr>
          <a:xfrm>
            <a:off x="554182" y="241528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(2)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 하나님의 사랑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은혜와 말씀으로 나타났네</a:t>
            </a:r>
          </a:p>
        </p:txBody>
      </p:sp>
    </p:spTree>
    <p:extLst>
      <p:ext uri="{BB962C8B-B14F-4D97-AF65-F5344CB8AC3E}">
        <p14:creationId xmlns:p14="http://schemas.microsoft.com/office/powerpoint/2010/main" val="1227616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F138C-2B40-B0F5-2983-04D85E283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3A20B05-F960-DB70-9928-E90894D0A189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6F89B-8322-85DC-7C72-02C770449DEE}"/>
              </a:ext>
            </a:extLst>
          </p:cNvPr>
          <p:cNvSpPr txBox="1"/>
          <p:nvPr/>
        </p:nvSpPr>
        <p:spPr>
          <a:xfrm>
            <a:off x="554182" y="241528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 거룩한 하나님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영광 중에 그의 나라 임하시네</a:t>
            </a:r>
          </a:p>
        </p:txBody>
      </p:sp>
    </p:spTree>
    <p:extLst>
      <p:ext uri="{BB962C8B-B14F-4D97-AF65-F5344CB8AC3E}">
        <p14:creationId xmlns:p14="http://schemas.microsoft.com/office/powerpoint/2010/main" val="3333655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05424-0E94-4049-AF05-DF0D63C60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65531E-CE21-B121-9724-149FC22A4BBF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2E10A-0BAB-5E13-F0C5-EDEB0967E50F}"/>
              </a:ext>
            </a:extLst>
          </p:cNvPr>
          <p:cNvSpPr txBox="1"/>
          <p:nvPr/>
        </p:nvSpPr>
        <p:spPr>
          <a:xfrm>
            <a:off x="0" y="241532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나라 영원하며 그의 영광 무궁하리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왕의 위엄과 능력이 이제 임하였으니</a:t>
            </a:r>
          </a:p>
        </p:txBody>
      </p:sp>
    </p:spTree>
    <p:extLst>
      <p:ext uri="{BB962C8B-B14F-4D97-AF65-F5344CB8AC3E}">
        <p14:creationId xmlns:p14="http://schemas.microsoft.com/office/powerpoint/2010/main" val="3009831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8AF07-93A1-E081-87BF-AA9CC25E9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CDAE55C-DFC0-6B41-36DD-329AC6C7AA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60D08-70F8-CA49-36F6-9C311C72B1F1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주권과 주의 통치와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나라 힘과 권세 임하네</a:t>
            </a:r>
          </a:p>
        </p:txBody>
      </p:sp>
    </p:spTree>
    <p:extLst>
      <p:ext uri="{BB962C8B-B14F-4D97-AF65-F5344CB8AC3E}">
        <p14:creationId xmlns:p14="http://schemas.microsoft.com/office/powerpoint/2010/main" val="1528166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2CC92-0BEF-F0A9-0E4B-4D291F09E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9509335-FBA4-2429-AF25-6EE638C24228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BC685-513A-A9AF-90E7-157474937303}"/>
              </a:ext>
            </a:extLst>
          </p:cNvPr>
          <p:cNvSpPr txBox="1"/>
          <p:nvPr/>
        </p:nvSpPr>
        <p:spPr>
          <a:xfrm>
            <a:off x="554182" y="549304"/>
            <a:ext cx="1108363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 하나님의 공의</a:t>
            </a:r>
          </a:p>
        </p:txBody>
      </p:sp>
    </p:spTree>
    <p:extLst>
      <p:ext uri="{BB962C8B-B14F-4D97-AF65-F5344CB8AC3E}">
        <p14:creationId xmlns:p14="http://schemas.microsoft.com/office/powerpoint/2010/main" val="29319489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3916C-E787-8567-BA31-CB21DACAE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69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F75DF-C275-D36F-F904-B86922AC6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0B367B-C1E4-6582-2AE1-D7E04EDFF3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04A95-9800-067A-3564-8F70A127B03A}"/>
              </a:ext>
            </a:extLst>
          </p:cNvPr>
          <p:cNvSpPr txBox="1"/>
          <p:nvPr/>
        </p:nvSpPr>
        <p:spPr>
          <a:xfrm>
            <a:off x="0" y="472363"/>
            <a:ext cx="12192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하나님 아버지의 마음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19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A7149-CC12-0E13-874C-695DE1DC2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DC84B47-A864-4A44-73E6-F137FAAF616C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D87B4-E88A-FE24-B43F-33FF26188E0F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세상 즐거움 다 버리고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세상 자랑 다 버렸네</a:t>
            </a:r>
          </a:p>
        </p:txBody>
      </p:sp>
    </p:spTree>
    <p:extLst>
      <p:ext uri="{BB962C8B-B14F-4D97-AF65-F5344CB8AC3E}">
        <p14:creationId xmlns:p14="http://schemas.microsoft.com/office/powerpoint/2010/main" val="4175512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C6EB4-8AA9-11C8-2C55-CA53ED178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311122A-895C-DA11-984B-6E3018A619F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354C0-5D6E-48C6-8975-ABDBA8A63172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아버지 당신의 마음이 있는 곳에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마음이 있기를 원해요</a:t>
            </a:r>
          </a:p>
        </p:txBody>
      </p:sp>
    </p:spTree>
    <p:extLst>
      <p:ext uri="{BB962C8B-B14F-4D97-AF65-F5344CB8AC3E}">
        <p14:creationId xmlns:p14="http://schemas.microsoft.com/office/powerpoint/2010/main" val="18681749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A9D6E-A15E-D944-10D1-F8F18EFDB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7FF0EC-C493-D61B-4A01-314F9F7E789E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58922-A5E6-CC21-0D08-357968A01769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아버지 당신의 눈물이 고인 곳에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눈물이 고이길 원해요</a:t>
            </a:r>
          </a:p>
        </p:txBody>
      </p:sp>
    </p:spTree>
    <p:extLst>
      <p:ext uri="{BB962C8B-B14F-4D97-AF65-F5344CB8AC3E}">
        <p14:creationId xmlns:p14="http://schemas.microsoft.com/office/powerpoint/2010/main" val="25278652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F69B3-7940-37FA-E052-BD4B980EE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3CA7C6-0258-5084-662A-F930E0D8E559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77A11A-A855-4895-5A59-72B951E8FDAA}"/>
              </a:ext>
            </a:extLst>
          </p:cNvPr>
          <p:cNvSpPr txBox="1"/>
          <p:nvPr/>
        </p:nvSpPr>
        <p:spPr>
          <a:xfrm>
            <a:off x="0" y="241532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아버지 당신이 바라보는 영혼에게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두 눈이 향하길 원해요</a:t>
            </a:r>
          </a:p>
        </p:txBody>
      </p:sp>
    </p:spTree>
    <p:extLst>
      <p:ext uri="{BB962C8B-B14F-4D97-AF65-F5344CB8AC3E}">
        <p14:creationId xmlns:p14="http://schemas.microsoft.com/office/powerpoint/2010/main" val="704394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9524F-07BD-024F-7A8C-5D64C5EC6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39673EC-1642-0023-D330-51DE06F610DF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963CB-F978-7D7D-23A4-9E718D6ACDDD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아버지 당신이 울고 있는 어두운 땅에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두 발이 향하길 원해요</a:t>
            </a:r>
          </a:p>
        </p:txBody>
      </p:sp>
    </p:spTree>
    <p:extLst>
      <p:ext uri="{BB962C8B-B14F-4D97-AF65-F5344CB8AC3E}">
        <p14:creationId xmlns:p14="http://schemas.microsoft.com/office/powerpoint/2010/main" val="24133704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39E48-ACFD-1A9E-5F55-F78F6C11E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5140C79-A92B-D65D-F3FA-11213F022DB1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8569F-F484-4E85-7140-BB0096971005}"/>
              </a:ext>
            </a:extLst>
          </p:cNvPr>
          <p:cNvSpPr txBox="1"/>
          <p:nvPr/>
        </p:nvSpPr>
        <p:spPr>
          <a:xfrm>
            <a:off x="554182" y="241528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마음이 아버지의 마음 알아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모든 뜻 아버지의 뜻이 될 수 있기를</a:t>
            </a:r>
          </a:p>
        </p:txBody>
      </p:sp>
    </p:spTree>
    <p:extLst>
      <p:ext uri="{BB962C8B-B14F-4D97-AF65-F5344CB8AC3E}">
        <p14:creationId xmlns:p14="http://schemas.microsoft.com/office/powerpoint/2010/main" val="21452823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815CE-1572-E9BE-1ABB-6FBF8E478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05F28D-41F3-3EE0-F84D-A77DD85CE6F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B658F-56A1-6CFA-BA73-F81EB60A3BD2}"/>
              </a:ext>
            </a:extLst>
          </p:cNvPr>
          <p:cNvSpPr txBox="1"/>
          <p:nvPr/>
        </p:nvSpPr>
        <p:spPr>
          <a:xfrm>
            <a:off x="554182" y="241528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온몸이 아버지의 마음 알아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모든 삶 당신의 삶 되기를</a:t>
            </a:r>
          </a:p>
        </p:txBody>
      </p:sp>
    </p:spTree>
    <p:extLst>
      <p:ext uri="{BB962C8B-B14F-4D97-AF65-F5344CB8AC3E}">
        <p14:creationId xmlns:p14="http://schemas.microsoft.com/office/powerpoint/2010/main" val="35927614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1EE9B-02BD-9BAF-CCC9-E9B2E04A0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6928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620C7-CD76-2ECF-1A0E-7BE71C14F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9B78C1-C3FA-FFE5-D0C9-A09328D555E1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6B44F-C4DA-6C25-64EB-EB9872111DF5}"/>
              </a:ext>
            </a:extLst>
          </p:cNvPr>
          <p:cNvSpPr txBox="1"/>
          <p:nvPr/>
        </p:nvSpPr>
        <p:spPr>
          <a:xfrm>
            <a:off x="0" y="472363"/>
            <a:ext cx="12192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예수로 나의 구주 삼고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1232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635BE-57AB-A006-67C8-235B8C15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B226F16-72E3-DBEA-3FC6-759B795330F7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C60EC-990F-0085-412F-E6153048BEBC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(1)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예수로 나의 구주 삼고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성령과 피로써 거듭나니</a:t>
            </a:r>
          </a:p>
        </p:txBody>
      </p:sp>
    </p:spTree>
    <p:extLst>
      <p:ext uri="{BB962C8B-B14F-4D97-AF65-F5344CB8AC3E}">
        <p14:creationId xmlns:p14="http://schemas.microsoft.com/office/powerpoint/2010/main" val="30546712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F209F-6EA0-9C5B-20B0-E997BE627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97D182B-65B8-FE87-DF8A-915C76BD5A6E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AC692-31FE-BE2A-06CF-C5BE29630FA8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이것이 나의 간증이요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이것이 나의 찬송일세</a:t>
            </a:r>
          </a:p>
        </p:txBody>
      </p:sp>
    </p:spTree>
    <p:extLst>
      <p:ext uri="{BB962C8B-B14F-4D97-AF65-F5344CB8AC3E}">
        <p14:creationId xmlns:p14="http://schemas.microsoft.com/office/powerpoint/2010/main" val="423129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629F8-FB48-6541-B518-A66BF8174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942DC6B-303B-E3EF-018F-C847DEF326D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008B9-C0A4-EB35-020C-61DC3A644207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예수보다 더 귀한 것은 없네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 밖에는 없네</a:t>
            </a:r>
          </a:p>
        </p:txBody>
      </p:sp>
    </p:spTree>
    <p:extLst>
      <p:ext uri="{BB962C8B-B14F-4D97-AF65-F5344CB8AC3E}">
        <p14:creationId xmlns:p14="http://schemas.microsoft.com/office/powerpoint/2010/main" val="23098593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6B5DE-52EB-868B-4004-14A979885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8148F1A-AC2F-8990-73B1-FD5FF5C78DA6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066D8-6ABD-EA55-7ADB-78D6BC975A56}"/>
              </a:ext>
            </a:extLst>
          </p:cNvPr>
          <p:cNvSpPr txBox="1"/>
          <p:nvPr/>
        </p:nvSpPr>
        <p:spPr>
          <a:xfrm>
            <a:off x="0" y="241532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 사는 동안 끊임없이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구주를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찬송하리로다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0626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5DF4E-B043-F686-B81F-F706DC97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202D4BA-4A5B-0535-2458-9233262E81A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3239E-316C-E027-4AE3-2ACD6D0D8C54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(2)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온전히 주께 맡긴 내 영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사랑의 음성을 듣는 중에</a:t>
            </a:r>
          </a:p>
        </p:txBody>
      </p:sp>
    </p:spTree>
    <p:extLst>
      <p:ext uri="{BB962C8B-B14F-4D97-AF65-F5344CB8AC3E}">
        <p14:creationId xmlns:p14="http://schemas.microsoft.com/office/powerpoint/2010/main" val="41817199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73BF4-5622-9F2B-D24F-987A783CF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1F84C64-599B-50B2-6AA3-1C366C096AB9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DB9C7-72A5-B0F2-9502-83CE7A163E69}"/>
              </a:ext>
            </a:extLst>
          </p:cNvPr>
          <p:cNvSpPr txBox="1"/>
          <p:nvPr/>
        </p:nvSpPr>
        <p:spPr>
          <a:xfrm>
            <a:off x="554182" y="241528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천사들 왕래하는 것과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하늘의 영광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보리로다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2492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8E485-69C3-7211-ADD9-E1D99A88B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9965092-90FA-AC23-77CE-903BE7B0EBE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DD086-D06E-1465-C4FE-FCC6178F86A3}"/>
              </a:ext>
            </a:extLst>
          </p:cNvPr>
          <p:cNvSpPr txBox="1"/>
          <p:nvPr/>
        </p:nvSpPr>
        <p:spPr>
          <a:xfrm>
            <a:off x="554182" y="241528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이것이 나의 간증이요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이것이 나의 찬송일세</a:t>
            </a:r>
          </a:p>
        </p:txBody>
      </p:sp>
    </p:spTree>
    <p:extLst>
      <p:ext uri="{BB962C8B-B14F-4D97-AF65-F5344CB8AC3E}">
        <p14:creationId xmlns:p14="http://schemas.microsoft.com/office/powerpoint/2010/main" val="42786230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EB8D9-7796-FA18-B264-2228A9636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91761A8-4BE0-EFAF-1167-FC2F1BC96943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2BB35-2B2B-6507-9A78-77B6AEA1FE72}"/>
              </a:ext>
            </a:extLst>
          </p:cNvPr>
          <p:cNvSpPr txBox="1"/>
          <p:nvPr/>
        </p:nvSpPr>
        <p:spPr>
          <a:xfrm>
            <a:off x="554182" y="241528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 사는 동안 끊임없이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구주를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찬송하리로다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7639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36D66-C17B-6569-E1FD-58087B1F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A057694-363A-E5F4-6CC0-8DF736EADD89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ABB64-F5A6-E76B-5816-F2E144C514D9}"/>
              </a:ext>
            </a:extLst>
          </p:cNvPr>
          <p:cNvSpPr txBox="1"/>
          <p:nvPr/>
        </p:nvSpPr>
        <p:spPr>
          <a:xfrm>
            <a:off x="554182" y="241528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(3)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안에 기쁨 누리므로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마음의 풍랑이 잔잔하니</a:t>
            </a:r>
          </a:p>
        </p:txBody>
      </p:sp>
    </p:spTree>
    <p:extLst>
      <p:ext uri="{BB962C8B-B14F-4D97-AF65-F5344CB8AC3E}">
        <p14:creationId xmlns:p14="http://schemas.microsoft.com/office/powerpoint/2010/main" val="20486850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0CE42-39C7-CB59-25E7-0DFEB12AD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C8EE51-B961-4DB0-892C-B93EF50049D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E1D5B-7E17-7045-C05F-B5CC2632F594}"/>
              </a:ext>
            </a:extLst>
          </p:cNvPr>
          <p:cNvSpPr txBox="1"/>
          <p:nvPr/>
        </p:nvSpPr>
        <p:spPr>
          <a:xfrm>
            <a:off x="554182" y="241528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세상과 나는 간 곳 없고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구속한 주만 보이도다</a:t>
            </a:r>
          </a:p>
        </p:txBody>
      </p:sp>
    </p:spTree>
    <p:extLst>
      <p:ext uri="{BB962C8B-B14F-4D97-AF65-F5344CB8AC3E}">
        <p14:creationId xmlns:p14="http://schemas.microsoft.com/office/powerpoint/2010/main" val="21405051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67AA6-F12C-789E-FF60-AEB0870DE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123FD12-77FF-F3C9-910E-DF0D35EE6E8E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484D-662C-4AF1-718A-7F6060290B1E}"/>
              </a:ext>
            </a:extLst>
          </p:cNvPr>
          <p:cNvSpPr txBox="1"/>
          <p:nvPr/>
        </p:nvSpPr>
        <p:spPr>
          <a:xfrm>
            <a:off x="554182" y="241528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이것이 나의 간증이요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이것이 나의 찬송일세</a:t>
            </a:r>
          </a:p>
        </p:txBody>
      </p:sp>
    </p:spTree>
    <p:extLst>
      <p:ext uri="{BB962C8B-B14F-4D97-AF65-F5344CB8AC3E}">
        <p14:creationId xmlns:p14="http://schemas.microsoft.com/office/powerpoint/2010/main" val="3890437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1347D-3B1A-622B-74FB-FCFB2FC8A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1609F2F-9859-C643-E93A-B724940DB973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BEF61-7478-D64C-5C1B-6CAA6B102B60}"/>
              </a:ext>
            </a:extLst>
          </p:cNvPr>
          <p:cNvSpPr txBox="1"/>
          <p:nvPr/>
        </p:nvSpPr>
        <p:spPr>
          <a:xfrm>
            <a:off x="554182" y="241528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 사는 동안 끊임없이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구주를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찬송하리로다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2708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6301D-FEC1-0DEF-4C30-DA3E6016F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68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64E0E-2A56-2B80-4668-EB5671DE9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BD821CC-5B98-263A-0A33-1A1D84DAFE6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845F2-2E43-F63E-6808-6FEB4532C1F2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(2)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예수보다 더 귀한 것은 없네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세상 명예와 바꿀 수 없네</a:t>
            </a:r>
          </a:p>
        </p:txBody>
      </p:sp>
    </p:spTree>
    <p:extLst>
      <p:ext uri="{BB962C8B-B14F-4D97-AF65-F5344CB8AC3E}">
        <p14:creationId xmlns:p14="http://schemas.microsoft.com/office/powerpoint/2010/main" val="137313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7423E-0032-FE7A-58A0-BF7362A48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370B8C-96A5-E8E2-FF41-5E637780CE71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07569-696A-F670-D22C-A0105D39EAFD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이전에 즐기던 세상 일도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사랑하는 맘 뺏지 못해</a:t>
            </a:r>
          </a:p>
        </p:txBody>
      </p:sp>
    </p:spTree>
    <p:extLst>
      <p:ext uri="{BB962C8B-B14F-4D97-AF65-F5344CB8AC3E}">
        <p14:creationId xmlns:p14="http://schemas.microsoft.com/office/powerpoint/2010/main" val="340809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31E44-4CF4-1202-13F5-7C1F68051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EF68673-1EE4-A1AA-D572-309C78526A53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558ED-128F-1674-7CCD-1257E1B9D130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세상 즐거움 다 버리고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세상 자랑 다 버렸네</a:t>
            </a:r>
          </a:p>
        </p:txBody>
      </p:sp>
    </p:spTree>
    <p:extLst>
      <p:ext uri="{BB962C8B-B14F-4D97-AF65-F5344CB8AC3E}">
        <p14:creationId xmlns:p14="http://schemas.microsoft.com/office/powerpoint/2010/main" val="425490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21200</TotalTime>
  <Words>540</Words>
  <Application>Microsoft Office PowerPoint</Application>
  <PresentationFormat>와이드스크린</PresentationFormat>
  <Paragraphs>112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4" baseType="lpstr">
      <vt:lpstr>Pretendard</vt:lpstr>
      <vt:lpstr>Pretendard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원술 강</cp:lastModifiedBy>
  <cp:revision>222</cp:revision>
  <dcterms:created xsi:type="dcterms:W3CDTF">2024-04-23T11:31:35Z</dcterms:created>
  <dcterms:modified xsi:type="dcterms:W3CDTF">2025-04-16T06:37:12Z</dcterms:modified>
</cp:coreProperties>
</file>