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649" r:id="rId2"/>
    <p:sldId id="856" r:id="rId3"/>
    <p:sldId id="857" r:id="rId4"/>
    <p:sldId id="859" r:id="rId5"/>
    <p:sldId id="866" r:id="rId6"/>
    <p:sldId id="860" r:id="rId7"/>
    <p:sldId id="867" r:id="rId8"/>
    <p:sldId id="872" r:id="rId9"/>
    <p:sldId id="868" r:id="rId10"/>
    <p:sldId id="869" r:id="rId11"/>
    <p:sldId id="873" r:id="rId12"/>
    <p:sldId id="865" r:id="rId13"/>
    <p:sldId id="672" r:id="rId14"/>
    <p:sldId id="673" r:id="rId15"/>
    <p:sldId id="720" r:id="rId16"/>
    <p:sldId id="812" r:id="rId17"/>
    <p:sldId id="853" r:id="rId18"/>
    <p:sldId id="776" r:id="rId19"/>
    <p:sldId id="854" r:id="rId20"/>
    <p:sldId id="874" r:id="rId21"/>
    <p:sldId id="875" r:id="rId22"/>
    <p:sldId id="837" r:id="rId23"/>
    <p:sldId id="855" r:id="rId24"/>
    <p:sldId id="876" r:id="rId25"/>
    <p:sldId id="877" r:id="rId26"/>
    <p:sldId id="870" r:id="rId27"/>
    <p:sldId id="871" r:id="rId28"/>
    <p:sldId id="878" r:id="rId29"/>
    <p:sldId id="879" r:id="rId30"/>
    <p:sldId id="684" r:id="rId31"/>
    <p:sldId id="772" r:id="rId32"/>
    <p:sldId id="686" r:id="rId33"/>
    <p:sldId id="687" r:id="rId34"/>
    <p:sldId id="735" r:id="rId35"/>
    <p:sldId id="844" r:id="rId36"/>
    <p:sldId id="821" r:id="rId37"/>
    <p:sldId id="849" r:id="rId38"/>
    <p:sldId id="796" r:id="rId3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2F9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624" autoAdjust="0"/>
    <p:restoredTop sz="94633"/>
  </p:normalViewPr>
  <p:slideViewPr>
    <p:cSldViewPr snapToGrid="0" snapToObjects="1">
      <p:cViewPr varScale="1">
        <p:scale>
          <a:sx n="54" d="100"/>
          <a:sy n="54" d="100"/>
        </p:scale>
        <p:origin x="90" y="118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1451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4CA232-F639-D84C-8A69-DA8661D5B8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AC308F7-0305-4649-8CCE-E8F2415A4B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3F8266-EB86-FE44-85B6-6DCF7FDB0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190A8-49E4-B14B-A3B4-071AC56CCA8F}" type="datetimeFigureOut">
              <a:rPr kumimoji="1" lang="ko-KR" altLang="en-US" smtClean="0"/>
              <a:t>2025-04-23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63342D-BA67-F94A-9483-F4BE71445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BDA5A5-D977-D345-AC11-A88F1DE1F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13A51-FEDD-F148-A32B-564A20A4182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5218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8B356F-2222-C048-8D76-51A5DA3C4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F5C470E-9107-2443-AC9A-42780F9D5F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EB19CC-EDD4-7D43-B89B-28DCC2E6A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190A8-49E4-B14B-A3B4-071AC56CCA8F}" type="datetimeFigureOut">
              <a:rPr kumimoji="1" lang="ko-KR" altLang="en-US" smtClean="0"/>
              <a:t>2025-04-23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8FF285-0E0D-0443-824C-C94E06B29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777072-C764-A14E-A87A-63D76AA25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13A51-FEDD-F148-A32B-564A20A4182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4087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5532BEB-9E76-684B-94B6-3EDC1D06DB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8B261F0-4F58-AE4F-9379-D8E5E0DF5B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BB1600-1EFC-7747-9C17-D37557AEB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190A8-49E4-B14B-A3B4-071AC56CCA8F}" type="datetimeFigureOut">
              <a:rPr kumimoji="1" lang="ko-KR" altLang="en-US" smtClean="0"/>
              <a:t>2025-04-23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842300-1207-734B-AE77-E7FDD1CC8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545CF6-8602-224C-88F6-9EB247DC0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13A51-FEDD-F148-A32B-564A20A4182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54102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FBB8F3-B9F5-7A44-8E03-5FD05A8EC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35D6D8-B76C-B04A-8DA5-E6325E89C8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81DD88-5EF2-3044-AD5D-463303098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190A8-49E4-B14B-A3B4-071AC56CCA8F}" type="datetimeFigureOut">
              <a:rPr kumimoji="1" lang="ko-KR" altLang="en-US" smtClean="0"/>
              <a:t>2025-04-23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EBC83C-BD2C-BF4E-9F79-44E3DC308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D862E0-4E45-E242-800D-D5F444BCD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13A51-FEDD-F148-A32B-564A20A4182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72035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56A99D-2995-A840-B9E5-73C21F0AF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62E55A-2B4F-7E45-89D6-E3425A34AC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D5011E-8487-624F-850E-CD39E0F99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190A8-49E4-B14B-A3B4-071AC56CCA8F}" type="datetimeFigureOut">
              <a:rPr kumimoji="1" lang="ko-KR" altLang="en-US" smtClean="0"/>
              <a:t>2025-04-23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B1B2B6-FBDA-FD43-84E3-030D744D7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BE4CB1-BE96-2946-AF67-07FDA24B2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13A51-FEDD-F148-A32B-564A20A4182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02879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680C32-68B9-5448-BA2D-71C30BD0C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F19E89-E414-C642-9EC0-BC58C3A004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CF7B3CA-A2AE-D84E-8EEA-DB4E36205E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B870CE0-7C55-F246-B6A7-EAF428579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190A8-49E4-B14B-A3B4-071AC56CCA8F}" type="datetimeFigureOut">
              <a:rPr kumimoji="1" lang="ko-KR" altLang="en-US" smtClean="0"/>
              <a:t>2025-04-23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DD22B51-6319-254C-9381-3A8825D54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AA0A723-77CC-0A45-8C10-B4D533975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13A51-FEDD-F148-A32B-564A20A4182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19011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588F06-A009-0E4B-98FE-F6D5A2C86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F35D31-356A-6949-825E-C7520FA431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4D031CF-2E96-274B-B814-77D738D8FD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4844D06-3C73-894E-B141-08B2F928BD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B86C06B-36BE-4D42-A84F-103E7122F1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4E1D697-E6B8-6A4B-B68A-BC8DE1BB6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190A8-49E4-B14B-A3B4-071AC56CCA8F}" type="datetimeFigureOut">
              <a:rPr kumimoji="1" lang="ko-KR" altLang="en-US" smtClean="0"/>
              <a:t>2025-04-23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6BE6D79-702A-2A45-9747-86A698FA4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BDB5971-F2F0-5343-93E1-8D48555E9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13A51-FEDD-F148-A32B-564A20A4182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71585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F04027-5A39-B245-BC1B-DF01E1102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CD7CDD8-64E2-234B-8CB2-C3DED70D9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190A8-49E4-B14B-A3B4-071AC56CCA8F}" type="datetimeFigureOut">
              <a:rPr kumimoji="1" lang="ko-KR" altLang="en-US" smtClean="0"/>
              <a:t>2025-04-23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9DA83A2-210D-DA4F-B0E2-7FEB51C51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32CE052-AD24-DD4C-BDF8-CAB72198C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13A51-FEDD-F148-A32B-564A20A4182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01004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4DF8A24-5695-9844-8E78-A7D358BAD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190A8-49E4-B14B-A3B4-071AC56CCA8F}" type="datetimeFigureOut">
              <a:rPr kumimoji="1" lang="ko-KR" altLang="en-US" smtClean="0"/>
              <a:t>2025-04-23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326A38E-CB2D-284D-8A04-A0C30AD5A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ADB4974-0385-3947-8A8E-F48200E0D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13A51-FEDD-F148-A32B-564A20A4182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96232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C3F0D0-929B-6D4F-BC23-57A6C8FF8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BE0195-ADCD-3348-AA93-FDC5319B59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2FA3C88-273F-BF47-96B8-89FA56BC99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3A1290D-F694-7049-B03B-BC6D7EC99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190A8-49E4-B14B-A3B4-071AC56CCA8F}" type="datetimeFigureOut">
              <a:rPr kumimoji="1" lang="ko-KR" altLang="en-US" smtClean="0"/>
              <a:t>2025-04-23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4BC5B63-08AD-2241-B3CF-54580600E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8BF370D-32DE-4049-9667-466DB2CCB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13A51-FEDD-F148-A32B-564A20A4182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34515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34F248-8747-C148-A85A-3A50C32CC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24307CB-A172-CF45-A310-236C5E549A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459B2A2-FC27-E643-8C88-6B32009ADF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A69A724-30FF-C140-9F41-A4847275D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190A8-49E4-B14B-A3B4-071AC56CCA8F}" type="datetimeFigureOut">
              <a:rPr kumimoji="1" lang="ko-KR" altLang="en-US" smtClean="0"/>
              <a:t>2025-04-23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79ECE2-A656-8540-AB2B-A2CF27A0B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C21AE6E-87E0-054D-AA82-840A68643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13A51-FEDD-F148-A32B-564A20A4182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87935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51DA448-CD88-7046-B2CE-341E8EE6D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CEFB751-C8C6-4547-BF31-4EE3DE135E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1028D7-F6A6-FE4B-AC80-3820D0E39C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2190A8-49E4-B14B-A3B4-071AC56CCA8F}" type="datetimeFigureOut">
              <a:rPr kumimoji="1" lang="ko-KR" altLang="en-US" smtClean="0"/>
              <a:t>2025-04-23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E86EFC-F915-574F-9BB7-D70B98B3C9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931160-FD16-E746-B922-AC22F5F002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813A51-FEDD-F148-A32B-564A20A4182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52123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82478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599D0F-2A71-893C-3795-01C8B30D71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D7A1D62D-25E5-B55A-4928-06F88B516150}"/>
              </a:ext>
            </a:extLst>
          </p:cNvPr>
          <p:cNvSpPr/>
          <p:nvPr/>
        </p:nvSpPr>
        <p:spPr>
          <a:xfrm>
            <a:off x="0" y="0"/>
            <a:ext cx="12192000" cy="1806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1B0B84-F96B-15F2-E88C-EF2B69CAF903}"/>
              </a:ext>
            </a:extLst>
          </p:cNvPr>
          <p:cNvSpPr txBox="1"/>
          <p:nvPr/>
        </p:nvSpPr>
        <p:spPr>
          <a:xfrm>
            <a:off x="0" y="241526"/>
            <a:ext cx="12192000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하나님의 크신 사랑 그 어찌 다 쓸까</a:t>
            </a:r>
          </a:p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저 하늘 높이 쌓아도 채우지 못하리</a:t>
            </a:r>
          </a:p>
        </p:txBody>
      </p:sp>
    </p:spTree>
    <p:extLst>
      <p:ext uri="{BB962C8B-B14F-4D97-AF65-F5344CB8AC3E}">
        <p14:creationId xmlns:p14="http://schemas.microsoft.com/office/powerpoint/2010/main" val="28177728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FED97D-904C-713C-F4E6-5962D7475A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1AA2E90A-AEBD-50C8-085D-C873D45CBD25}"/>
              </a:ext>
            </a:extLst>
          </p:cNvPr>
          <p:cNvSpPr/>
          <p:nvPr/>
        </p:nvSpPr>
        <p:spPr>
          <a:xfrm>
            <a:off x="0" y="0"/>
            <a:ext cx="12192000" cy="1806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C7C41D-2986-B000-5209-F8C291166538}"/>
              </a:ext>
            </a:extLst>
          </p:cNvPr>
          <p:cNvSpPr txBox="1"/>
          <p:nvPr/>
        </p:nvSpPr>
        <p:spPr>
          <a:xfrm>
            <a:off x="0" y="241527"/>
            <a:ext cx="12192000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하나님 크신 사랑은 측량 다 못하며</a:t>
            </a:r>
          </a:p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영원히 변치 않는 사랑 성도여 </a:t>
            </a:r>
            <a:r>
              <a:rPr lang="ko-KR" altLang="en-US" sz="4000" b="1" dirty="0" err="1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찬양하세</a:t>
            </a:r>
            <a:endParaRPr lang="ko-KR" altLang="en-US" sz="4000" b="1" dirty="0">
              <a:ln w="9525">
                <a:noFill/>
              </a:ln>
              <a:solidFill>
                <a:schemeClr val="bg1"/>
              </a:solidFill>
              <a:latin typeface="Pretendard SemiBold" panose="02000503000000020004" pitchFamily="2" charset="-127"/>
              <a:ea typeface="Pretendard SemiBold" panose="02000503000000020004" pitchFamily="2" charset="-127"/>
              <a:cs typeface="Pretendard SemiBold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89415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98E4AA-D21E-8825-25D3-2DCDE207AC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12935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CCC623F-252B-2F43-B29C-49C6646E2952}"/>
              </a:ext>
            </a:extLst>
          </p:cNvPr>
          <p:cNvSpPr/>
          <p:nvPr/>
        </p:nvSpPr>
        <p:spPr>
          <a:xfrm>
            <a:off x="0" y="0"/>
            <a:ext cx="12192000" cy="1806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0" y="226141"/>
            <a:ext cx="12192000" cy="135421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5000" b="1" dirty="0">
                <a:ln w="9525">
                  <a:noFill/>
                </a:ln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예수 십자가에 흘린 피로써</a:t>
            </a:r>
            <a:r>
              <a:rPr lang="en-US" altLang="ko-KR" sz="3200" b="1" dirty="0">
                <a:ln w="9525">
                  <a:noFill/>
                </a:ln>
                <a:solidFill>
                  <a:prstClr val="white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(</a:t>
            </a:r>
            <a:r>
              <a:rPr lang="ko-KR" altLang="en-US" sz="3200" b="1" dirty="0">
                <a:ln w="9525">
                  <a:noFill/>
                </a:ln>
                <a:solidFill>
                  <a:prstClr val="white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찬송가 </a:t>
            </a:r>
            <a:r>
              <a:rPr lang="en-US" altLang="ko-KR" sz="3200" b="1" dirty="0">
                <a:ln w="9525">
                  <a:noFill/>
                </a:ln>
                <a:solidFill>
                  <a:prstClr val="white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259</a:t>
            </a:r>
            <a:r>
              <a:rPr lang="ko-KR" altLang="en-US" sz="3200" b="1" dirty="0">
                <a:ln w="9525">
                  <a:noFill/>
                </a:ln>
                <a:solidFill>
                  <a:prstClr val="white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장</a:t>
            </a:r>
            <a:r>
              <a:rPr lang="en-US" altLang="ko-KR" sz="3200" b="1" dirty="0">
                <a:ln w="9525">
                  <a:noFill/>
                </a:ln>
                <a:solidFill>
                  <a:prstClr val="white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)</a:t>
            </a:r>
            <a:endParaRPr lang="en-US" altLang="ko-KR" sz="5000" b="1" dirty="0">
              <a:ln w="9525">
                <a:noFill/>
              </a:ln>
              <a:solidFill>
                <a:schemeClr val="bg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323268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7A002C59-C29B-884E-8574-79F77887667B}"/>
              </a:ext>
            </a:extLst>
          </p:cNvPr>
          <p:cNvSpPr/>
          <p:nvPr/>
        </p:nvSpPr>
        <p:spPr>
          <a:xfrm>
            <a:off x="0" y="0"/>
            <a:ext cx="12192000" cy="1806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F65A88-2274-084A-9F43-3C6AA0C33A78}"/>
              </a:ext>
            </a:extLst>
          </p:cNvPr>
          <p:cNvSpPr txBox="1"/>
          <p:nvPr/>
        </p:nvSpPr>
        <p:spPr>
          <a:xfrm>
            <a:off x="0" y="241527"/>
            <a:ext cx="12192000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예수 십자가에 흘린 피로써</a:t>
            </a:r>
          </a:p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그대는 씻기어 있는가</a:t>
            </a:r>
          </a:p>
        </p:txBody>
      </p:sp>
    </p:spTree>
    <p:extLst>
      <p:ext uri="{BB962C8B-B14F-4D97-AF65-F5344CB8AC3E}">
        <p14:creationId xmlns:p14="http://schemas.microsoft.com/office/powerpoint/2010/main" val="3578406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03114F14-CE0C-4D4A-969D-85C4D9D79420}"/>
              </a:ext>
            </a:extLst>
          </p:cNvPr>
          <p:cNvSpPr/>
          <p:nvPr/>
        </p:nvSpPr>
        <p:spPr>
          <a:xfrm>
            <a:off x="0" y="0"/>
            <a:ext cx="12192000" cy="1806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B38A42-49B9-6248-B4A9-591AF2709EE6}"/>
              </a:ext>
            </a:extLst>
          </p:cNvPr>
          <p:cNvSpPr txBox="1"/>
          <p:nvPr/>
        </p:nvSpPr>
        <p:spPr>
          <a:xfrm>
            <a:off x="0" y="241528"/>
            <a:ext cx="12192000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더러운 죄 희게 하는 능력을</a:t>
            </a:r>
          </a:p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그대는 참 의지하는가</a:t>
            </a:r>
          </a:p>
        </p:txBody>
      </p:sp>
    </p:spTree>
    <p:extLst>
      <p:ext uri="{BB962C8B-B14F-4D97-AF65-F5344CB8AC3E}">
        <p14:creationId xmlns:p14="http://schemas.microsoft.com/office/powerpoint/2010/main" val="26278951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03114F14-CE0C-4D4A-969D-85C4D9D79420}"/>
              </a:ext>
            </a:extLst>
          </p:cNvPr>
          <p:cNvSpPr/>
          <p:nvPr/>
        </p:nvSpPr>
        <p:spPr>
          <a:xfrm>
            <a:off x="0" y="0"/>
            <a:ext cx="12192000" cy="1806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B38A42-49B9-6248-B4A9-591AF2709EE6}"/>
              </a:ext>
            </a:extLst>
          </p:cNvPr>
          <p:cNvSpPr txBox="1"/>
          <p:nvPr/>
        </p:nvSpPr>
        <p:spPr>
          <a:xfrm>
            <a:off x="0" y="241529"/>
            <a:ext cx="12192000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예수의 보혈로</a:t>
            </a:r>
            <a:endParaRPr lang="en-US" altLang="ko-KR" sz="4000" b="1" dirty="0">
              <a:ln w="9525">
                <a:noFill/>
              </a:ln>
              <a:solidFill>
                <a:schemeClr val="bg1"/>
              </a:solidFill>
              <a:latin typeface="Pretendard SemiBold" panose="02000503000000020004" pitchFamily="2" charset="-127"/>
              <a:ea typeface="Pretendard SemiBold" panose="02000503000000020004" pitchFamily="2" charset="-127"/>
              <a:cs typeface="Pretendard SemiBold" panose="02000503000000020004" pitchFamily="2" charset="-127"/>
            </a:endParaRPr>
          </a:p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그대는 씻기어 있는가</a:t>
            </a:r>
          </a:p>
        </p:txBody>
      </p:sp>
    </p:spTree>
    <p:extLst>
      <p:ext uri="{BB962C8B-B14F-4D97-AF65-F5344CB8AC3E}">
        <p14:creationId xmlns:p14="http://schemas.microsoft.com/office/powerpoint/2010/main" val="17625106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4B7BF0-AFC3-EE3F-89DF-20428E8F6A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D6F61B2A-F2A0-E0F7-EB04-F927E6574A44}"/>
              </a:ext>
            </a:extLst>
          </p:cNvPr>
          <p:cNvSpPr/>
          <p:nvPr/>
        </p:nvSpPr>
        <p:spPr>
          <a:xfrm>
            <a:off x="0" y="0"/>
            <a:ext cx="12192000" cy="1806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AB41E9-4383-CD57-F2D3-473A6E0BC97B}"/>
              </a:ext>
            </a:extLst>
          </p:cNvPr>
          <p:cNvSpPr txBox="1"/>
          <p:nvPr/>
        </p:nvSpPr>
        <p:spPr>
          <a:xfrm>
            <a:off x="0" y="241528"/>
            <a:ext cx="12192000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마음속의 여러가지 죄악이</a:t>
            </a:r>
          </a:p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깨끗이 씻기어 있는가</a:t>
            </a:r>
          </a:p>
        </p:txBody>
      </p:sp>
    </p:spTree>
    <p:extLst>
      <p:ext uri="{BB962C8B-B14F-4D97-AF65-F5344CB8AC3E}">
        <p14:creationId xmlns:p14="http://schemas.microsoft.com/office/powerpoint/2010/main" val="26681028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623D1F8A-043E-A14B-896F-BB4B0D50B52B}"/>
              </a:ext>
            </a:extLst>
          </p:cNvPr>
          <p:cNvSpPr/>
          <p:nvPr/>
        </p:nvSpPr>
        <p:spPr>
          <a:xfrm>
            <a:off x="0" y="0"/>
            <a:ext cx="12192000" cy="1806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832048-57B7-C546-91D3-48F380D5F196}"/>
              </a:ext>
            </a:extLst>
          </p:cNvPr>
          <p:cNvSpPr txBox="1"/>
          <p:nvPr/>
        </p:nvSpPr>
        <p:spPr>
          <a:xfrm>
            <a:off x="0" y="241527"/>
            <a:ext cx="12192000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주 예수와 밤낮으로 늘 함께</a:t>
            </a:r>
          </a:p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그대는 행동을 하는가</a:t>
            </a:r>
          </a:p>
        </p:txBody>
      </p:sp>
    </p:spTree>
    <p:extLst>
      <p:ext uri="{BB962C8B-B14F-4D97-AF65-F5344CB8AC3E}">
        <p14:creationId xmlns:p14="http://schemas.microsoft.com/office/powerpoint/2010/main" val="1101407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F731E4-D012-AE6A-7A7E-B29B1DA96F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86AC3D21-3232-5806-52CB-1EF281E146D0}"/>
              </a:ext>
            </a:extLst>
          </p:cNvPr>
          <p:cNvSpPr/>
          <p:nvPr/>
        </p:nvSpPr>
        <p:spPr>
          <a:xfrm>
            <a:off x="0" y="0"/>
            <a:ext cx="12192000" cy="1806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BF5DDF-E9F8-9D29-78AA-B9C7FC620B72}"/>
              </a:ext>
            </a:extLst>
          </p:cNvPr>
          <p:cNvSpPr txBox="1"/>
          <p:nvPr/>
        </p:nvSpPr>
        <p:spPr>
          <a:xfrm>
            <a:off x="0" y="241528"/>
            <a:ext cx="12192000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아무 때나 어디서나 그대는</a:t>
            </a:r>
          </a:p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십자가 붙들고 있는가</a:t>
            </a:r>
          </a:p>
        </p:txBody>
      </p:sp>
    </p:spTree>
    <p:extLst>
      <p:ext uri="{BB962C8B-B14F-4D97-AF65-F5344CB8AC3E}">
        <p14:creationId xmlns:p14="http://schemas.microsoft.com/office/powerpoint/2010/main" val="2106448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5DD3E8-3B51-D9EB-334C-EC804B381A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97F5156-101B-C0FB-D628-542856FD1968}"/>
              </a:ext>
            </a:extLst>
          </p:cNvPr>
          <p:cNvSpPr/>
          <p:nvPr/>
        </p:nvSpPr>
        <p:spPr>
          <a:xfrm>
            <a:off x="0" y="0"/>
            <a:ext cx="12192000" cy="1806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BF2F31C-1685-262F-A86C-C24994E36947}"/>
              </a:ext>
            </a:extLst>
          </p:cNvPr>
          <p:cNvSpPr txBox="1"/>
          <p:nvPr/>
        </p:nvSpPr>
        <p:spPr>
          <a:xfrm>
            <a:off x="1057984" y="472362"/>
            <a:ext cx="10076033" cy="86177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5000" b="1" dirty="0">
                <a:ln w="9525">
                  <a:noFill/>
                </a:ln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그 크신 하나님의 사랑</a:t>
            </a:r>
            <a:r>
              <a:rPr lang="en-US" altLang="ko-KR" sz="3200" b="1" dirty="0">
                <a:ln w="9525">
                  <a:noFill/>
                </a:ln>
                <a:solidFill>
                  <a:prstClr val="white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(</a:t>
            </a:r>
            <a:r>
              <a:rPr lang="ko-KR" altLang="en-US" sz="3200" b="1" dirty="0">
                <a:ln w="9525">
                  <a:noFill/>
                </a:ln>
                <a:solidFill>
                  <a:prstClr val="white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찬송가 </a:t>
            </a:r>
            <a:r>
              <a:rPr lang="en-US" altLang="ko-KR" sz="3200" b="1" dirty="0">
                <a:ln w="9525">
                  <a:noFill/>
                </a:ln>
                <a:solidFill>
                  <a:prstClr val="white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304</a:t>
            </a:r>
            <a:r>
              <a:rPr lang="ko-KR" altLang="en-US" sz="3200" b="1" dirty="0">
                <a:ln w="9525">
                  <a:noFill/>
                </a:ln>
                <a:solidFill>
                  <a:prstClr val="white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장</a:t>
            </a:r>
            <a:r>
              <a:rPr lang="en-US" altLang="ko-KR" sz="3200" b="1" dirty="0">
                <a:ln w="9525">
                  <a:noFill/>
                </a:ln>
                <a:solidFill>
                  <a:prstClr val="white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)</a:t>
            </a:r>
            <a:endParaRPr lang="en-US" altLang="ko-KR" sz="5000" b="1" dirty="0">
              <a:ln w="9525">
                <a:noFill/>
              </a:ln>
              <a:solidFill>
                <a:schemeClr val="bg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97617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667175-82D6-8583-CC65-C84440F6EF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D00A1FD-40BA-20E9-BD3C-2FC0D22C8B1D}"/>
              </a:ext>
            </a:extLst>
          </p:cNvPr>
          <p:cNvSpPr/>
          <p:nvPr/>
        </p:nvSpPr>
        <p:spPr>
          <a:xfrm>
            <a:off x="0" y="0"/>
            <a:ext cx="12192000" cy="1806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1EAF79-9784-A784-D11F-0A85A043AFAD}"/>
              </a:ext>
            </a:extLst>
          </p:cNvPr>
          <p:cNvSpPr txBox="1"/>
          <p:nvPr/>
        </p:nvSpPr>
        <p:spPr>
          <a:xfrm>
            <a:off x="0" y="241529"/>
            <a:ext cx="12192000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예수의 보혈로</a:t>
            </a:r>
            <a:endParaRPr lang="en-US" altLang="ko-KR" sz="4000" b="1" dirty="0">
              <a:ln w="9525">
                <a:noFill/>
              </a:ln>
              <a:solidFill>
                <a:schemeClr val="bg1"/>
              </a:solidFill>
              <a:latin typeface="Pretendard SemiBold" panose="02000503000000020004" pitchFamily="2" charset="-127"/>
              <a:ea typeface="Pretendard SemiBold" panose="02000503000000020004" pitchFamily="2" charset="-127"/>
              <a:cs typeface="Pretendard SemiBold" panose="02000503000000020004" pitchFamily="2" charset="-127"/>
            </a:endParaRPr>
          </a:p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그대는 씻기어 있는가</a:t>
            </a:r>
          </a:p>
        </p:txBody>
      </p:sp>
    </p:spTree>
    <p:extLst>
      <p:ext uri="{BB962C8B-B14F-4D97-AF65-F5344CB8AC3E}">
        <p14:creationId xmlns:p14="http://schemas.microsoft.com/office/powerpoint/2010/main" val="40896827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FED6E2-DF03-B96B-E25C-749453EAA1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D6B09C3-4351-A1C0-D8C2-0A89C91E9287}"/>
              </a:ext>
            </a:extLst>
          </p:cNvPr>
          <p:cNvSpPr/>
          <p:nvPr/>
        </p:nvSpPr>
        <p:spPr>
          <a:xfrm>
            <a:off x="0" y="0"/>
            <a:ext cx="12192000" cy="1806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CC0738-6AA1-A781-718E-6FD618669028}"/>
              </a:ext>
            </a:extLst>
          </p:cNvPr>
          <p:cNvSpPr txBox="1"/>
          <p:nvPr/>
        </p:nvSpPr>
        <p:spPr>
          <a:xfrm>
            <a:off x="0" y="241528"/>
            <a:ext cx="12192000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마음속의 여러가지 죄악이</a:t>
            </a:r>
          </a:p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깨끗이 씻기어 있는가</a:t>
            </a:r>
          </a:p>
        </p:txBody>
      </p:sp>
    </p:spTree>
    <p:extLst>
      <p:ext uri="{BB962C8B-B14F-4D97-AF65-F5344CB8AC3E}">
        <p14:creationId xmlns:p14="http://schemas.microsoft.com/office/powerpoint/2010/main" val="30096384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623D1F8A-043E-A14B-896F-BB4B0D50B52B}"/>
              </a:ext>
            </a:extLst>
          </p:cNvPr>
          <p:cNvSpPr/>
          <p:nvPr/>
        </p:nvSpPr>
        <p:spPr>
          <a:xfrm>
            <a:off x="0" y="0"/>
            <a:ext cx="12192000" cy="1806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832048-57B7-C546-91D3-48F380D5F196}"/>
              </a:ext>
            </a:extLst>
          </p:cNvPr>
          <p:cNvSpPr txBox="1"/>
          <p:nvPr/>
        </p:nvSpPr>
        <p:spPr>
          <a:xfrm>
            <a:off x="-609600" y="241528"/>
            <a:ext cx="13411200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주님 예수 다시 올 때 그대는</a:t>
            </a:r>
          </a:p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영접할 예복이 있는가</a:t>
            </a:r>
          </a:p>
        </p:txBody>
      </p:sp>
    </p:spTree>
    <p:extLst>
      <p:ext uri="{BB962C8B-B14F-4D97-AF65-F5344CB8AC3E}">
        <p14:creationId xmlns:p14="http://schemas.microsoft.com/office/powerpoint/2010/main" val="42188637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EBB5FA-C93A-5FB6-7577-4D722BA7E4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F6851AD-E3AA-31F8-8BA5-8DE98A03504B}"/>
              </a:ext>
            </a:extLst>
          </p:cNvPr>
          <p:cNvSpPr/>
          <p:nvPr/>
        </p:nvSpPr>
        <p:spPr>
          <a:xfrm>
            <a:off x="0" y="0"/>
            <a:ext cx="12192000" cy="1806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307972-9DF0-1EAE-CA8E-C925A9DACC10}"/>
              </a:ext>
            </a:extLst>
          </p:cNvPr>
          <p:cNvSpPr txBox="1"/>
          <p:nvPr/>
        </p:nvSpPr>
        <p:spPr>
          <a:xfrm>
            <a:off x="0" y="241528"/>
            <a:ext cx="12192000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그대 몸은 거룩한 곳 천국에</a:t>
            </a:r>
          </a:p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들어갈 준비가 됐는가</a:t>
            </a:r>
          </a:p>
        </p:txBody>
      </p:sp>
    </p:spTree>
    <p:extLst>
      <p:ext uri="{BB962C8B-B14F-4D97-AF65-F5344CB8AC3E}">
        <p14:creationId xmlns:p14="http://schemas.microsoft.com/office/powerpoint/2010/main" val="41405985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F83FB3-3D24-E76D-37E8-324E826AA5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526AE2B0-294C-40AA-3DAF-323B36B13886}"/>
              </a:ext>
            </a:extLst>
          </p:cNvPr>
          <p:cNvSpPr/>
          <p:nvPr/>
        </p:nvSpPr>
        <p:spPr>
          <a:xfrm>
            <a:off x="0" y="0"/>
            <a:ext cx="12192000" cy="1806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51D6E6-10D7-C177-5D44-76E74D723351}"/>
              </a:ext>
            </a:extLst>
          </p:cNvPr>
          <p:cNvSpPr txBox="1"/>
          <p:nvPr/>
        </p:nvSpPr>
        <p:spPr>
          <a:xfrm>
            <a:off x="0" y="241529"/>
            <a:ext cx="12192000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예수의 보혈로</a:t>
            </a:r>
            <a:endParaRPr lang="en-US" altLang="ko-KR" sz="4000" b="1" dirty="0">
              <a:ln w="9525">
                <a:noFill/>
              </a:ln>
              <a:solidFill>
                <a:schemeClr val="bg1"/>
              </a:solidFill>
              <a:latin typeface="Pretendard SemiBold" panose="02000503000000020004" pitchFamily="2" charset="-127"/>
              <a:ea typeface="Pretendard SemiBold" panose="02000503000000020004" pitchFamily="2" charset="-127"/>
              <a:cs typeface="Pretendard SemiBold" panose="02000503000000020004" pitchFamily="2" charset="-127"/>
            </a:endParaRPr>
          </a:p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그대는 씻기어 있는가</a:t>
            </a:r>
          </a:p>
        </p:txBody>
      </p:sp>
    </p:spTree>
    <p:extLst>
      <p:ext uri="{BB962C8B-B14F-4D97-AF65-F5344CB8AC3E}">
        <p14:creationId xmlns:p14="http://schemas.microsoft.com/office/powerpoint/2010/main" val="41984181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8B1668-13B4-D56C-D0A0-7615E8D112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0DEA3D79-D3C6-E4C1-FEF5-F424F576FF3D}"/>
              </a:ext>
            </a:extLst>
          </p:cNvPr>
          <p:cNvSpPr/>
          <p:nvPr/>
        </p:nvSpPr>
        <p:spPr>
          <a:xfrm>
            <a:off x="0" y="0"/>
            <a:ext cx="12192000" cy="1806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58F96F-CCF3-72ED-C1B7-8C1163E006F6}"/>
              </a:ext>
            </a:extLst>
          </p:cNvPr>
          <p:cNvSpPr txBox="1"/>
          <p:nvPr/>
        </p:nvSpPr>
        <p:spPr>
          <a:xfrm>
            <a:off x="0" y="241528"/>
            <a:ext cx="12192000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마음속의 여러가지 죄악이</a:t>
            </a:r>
          </a:p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깨끗이 씻기어 있는가</a:t>
            </a:r>
          </a:p>
        </p:txBody>
      </p:sp>
    </p:spTree>
    <p:extLst>
      <p:ext uri="{BB962C8B-B14F-4D97-AF65-F5344CB8AC3E}">
        <p14:creationId xmlns:p14="http://schemas.microsoft.com/office/powerpoint/2010/main" val="36054767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91CE33-9A02-327F-8FEB-8F083B41FF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835B898E-33E9-71CE-C700-EC6A534BDF06}"/>
              </a:ext>
            </a:extLst>
          </p:cNvPr>
          <p:cNvSpPr/>
          <p:nvPr/>
        </p:nvSpPr>
        <p:spPr>
          <a:xfrm>
            <a:off x="0" y="0"/>
            <a:ext cx="12192000" cy="1806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104A08-36CE-DB25-540E-31D69A51094E}"/>
              </a:ext>
            </a:extLst>
          </p:cNvPr>
          <p:cNvSpPr txBox="1"/>
          <p:nvPr/>
        </p:nvSpPr>
        <p:spPr>
          <a:xfrm>
            <a:off x="-609600" y="241528"/>
            <a:ext cx="13411200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모든 죄에 더러워진 예복을</a:t>
            </a:r>
          </a:p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주 앞에 지금 다 벗어서</a:t>
            </a:r>
          </a:p>
        </p:txBody>
      </p:sp>
    </p:spTree>
    <p:extLst>
      <p:ext uri="{BB962C8B-B14F-4D97-AF65-F5344CB8AC3E}">
        <p14:creationId xmlns:p14="http://schemas.microsoft.com/office/powerpoint/2010/main" val="30808086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3C73AB-4256-2587-71B4-9C829F306B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DDDCA861-A86A-79D3-E7CE-02A9CD7C9F7B}"/>
              </a:ext>
            </a:extLst>
          </p:cNvPr>
          <p:cNvSpPr/>
          <p:nvPr/>
        </p:nvSpPr>
        <p:spPr>
          <a:xfrm>
            <a:off x="0" y="0"/>
            <a:ext cx="12192000" cy="1806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37AC01-008B-11AE-85FD-6425870AE823}"/>
              </a:ext>
            </a:extLst>
          </p:cNvPr>
          <p:cNvSpPr txBox="1"/>
          <p:nvPr/>
        </p:nvSpPr>
        <p:spPr>
          <a:xfrm>
            <a:off x="0" y="241528"/>
            <a:ext cx="12192000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샘물 같이 솟아나는 보혈로</a:t>
            </a:r>
          </a:p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눈보다 더 희게 씻으라</a:t>
            </a:r>
          </a:p>
        </p:txBody>
      </p:sp>
    </p:spTree>
    <p:extLst>
      <p:ext uri="{BB962C8B-B14F-4D97-AF65-F5344CB8AC3E}">
        <p14:creationId xmlns:p14="http://schemas.microsoft.com/office/powerpoint/2010/main" val="42787462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E175A8-2AC1-915E-5389-E9C974F7A6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877797EE-B23B-4A0E-3470-574B1EAE5AC5}"/>
              </a:ext>
            </a:extLst>
          </p:cNvPr>
          <p:cNvSpPr/>
          <p:nvPr/>
        </p:nvSpPr>
        <p:spPr>
          <a:xfrm>
            <a:off x="0" y="0"/>
            <a:ext cx="12192000" cy="1806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B92951-C891-081A-CE7C-85BBBF82F6F8}"/>
              </a:ext>
            </a:extLst>
          </p:cNvPr>
          <p:cNvSpPr txBox="1"/>
          <p:nvPr/>
        </p:nvSpPr>
        <p:spPr>
          <a:xfrm>
            <a:off x="0" y="241529"/>
            <a:ext cx="12192000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예수의 보혈로</a:t>
            </a:r>
            <a:endParaRPr lang="en-US" altLang="ko-KR" sz="4000" b="1" dirty="0">
              <a:ln w="9525">
                <a:noFill/>
              </a:ln>
              <a:solidFill>
                <a:schemeClr val="bg1"/>
              </a:solidFill>
              <a:latin typeface="Pretendard SemiBold" panose="02000503000000020004" pitchFamily="2" charset="-127"/>
              <a:ea typeface="Pretendard SemiBold" panose="02000503000000020004" pitchFamily="2" charset="-127"/>
              <a:cs typeface="Pretendard SemiBold" panose="02000503000000020004" pitchFamily="2" charset="-127"/>
            </a:endParaRPr>
          </a:p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그대는 씻기어 있는가</a:t>
            </a:r>
          </a:p>
        </p:txBody>
      </p:sp>
    </p:spTree>
    <p:extLst>
      <p:ext uri="{BB962C8B-B14F-4D97-AF65-F5344CB8AC3E}">
        <p14:creationId xmlns:p14="http://schemas.microsoft.com/office/powerpoint/2010/main" val="2948065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B2EA5D-A90A-51AD-4616-EFC68E3A6F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825115EF-A733-4D0A-A1C8-7D8E3E892FDB}"/>
              </a:ext>
            </a:extLst>
          </p:cNvPr>
          <p:cNvSpPr/>
          <p:nvPr/>
        </p:nvSpPr>
        <p:spPr>
          <a:xfrm>
            <a:off x="0" y="0"/>
            <a:ext cx="12192000" cy="1806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E63E20-1142-232A-85BB-0626B8902740}"/>
              </a:ext>
            </a:extLst>
          </p:cNvPr>
          <p:cNvSpPr txBox="1"/>
          <p:nvPr/>
        </p:nvSpPr>
        <p:spPr>
          <a:xfrm>
            <a:off x="0" y="241528"/>
            <a:ext cx="12192000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마음속의 여러가지 죄악이</a:t>
            </a:r>
          </a:p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깨끗이 씻기어 있는가</a:t>
            </a:r>
          </a:p>
        </p:txBody>
      </p:sp>
    </p:spTree>
    <p:extLst>
      <p:ext uri="{BB962C8B-B14F-4D97-AF65-F5344CB8AC3E}">
        <p14:creationId xmlns:p14="http://schemas.microsoft.com/office/powerpoint/2010/main" val="2227440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307094-AF82-6826-F14E-DF065EB9DB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173AE839-BDD5-380F-9EDA-33EE3F9A09E2}"/>
              </a:ext>
            </a:extLst>
          </p:cNvPr>
          <p:cNvSpPr/>
          <p:nvPr/>
        </p:nvSpPr>
        <p:spPr>
          <a:xfrm>
            <a:off x="0" y="0"/>
            <a:ext cx="12192000" cy="1806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7266F6-BFE0-2B8F-E4CC-BA0B9AEDDBD5}"/>
              </a:ext>
            </a:extLst>
          </p:cNvPr>
          <p:cNvSpPr txBox="1"/>
          <p:nvPr/>
        </p:nvSpPr>
        <p:spPr>
          <a:xfrm>
            <a:off x="0" y="241526"/>
            <a:ext cx="12192000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그 크신 하나님의 사랑 말로 다 형용 못하네</a:t>
            </a:r>
          </a:p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저 높고 높은 별을 넘어 이 낮고 낮은 땅 위에</a:t>
            </a:r>
          </a:p>
        </p:txBody>
      </p:sp>
    </p:spTree>
    <p:extLst>
      <p:ext uri="{BB962C8B-B14F-4D97-AF65-F5344CB8AC3E}">
        <p14:creationId xmlns:p14="http://schemas.microsoft.com/office/powerpoint/2010/main" val="8857277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48197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CCC623F-252B-2F43-B29C-49C6646E2952}"/>
              </a:ext>
            </a:extLst>
          </p:cNvPr>
          <p:cNvSpPr/>
          <p:nvPr/>
        </p:nvSpPr>
        <p:spPr>
          <a:xfrm>
            <a:off x="0" y="0"/>
            <a:ext cx="12192000" cy="1806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0" y="472363"/>
            <a:ext cx="12192000" cy="86177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5000" b="1" dirty="0">
                <a:ln w="9525">
                  <a:noFill/>
                </a:ln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내 구주 예수를 더욱 사랑 </a:t>
            </a:r>
            <a:r>
              <a:rPr lang="en-US" altLang="ko-KR" sz="3200" b="1" dirty="0">
                <a:ln w="9525">
                  <a:noFill/>
                </a:ln>
                <a:solidFill>
                  <a:prstClr val="white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</a:t>
            </a:r>
            <a:r>
              <a:rPr lang="ko-KR" altLang="en-US" sz="3200" b="1" dirty="0">
                <a:ln w="9525">
                  <a:noFill/>
                </a:ln>
                <a:solidFill>
                  <a:prstClr val="white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찬송가 </a:t>
            </a:r>
            <a:r>
              <a:rPr lang="en-US" altLang="ko-KR" sz="3200" b="1" dirty="0">
                <a:ln w="9525">
                  <a:noFill/>
                </a:ln>
                <a:solidFill>
                  <a:prstClr val="white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314</a:t>
            </a:r>
            <a:r>
              <a:rPr lang="ko-KR" altLang="en-US" sz="3200" b="1" dirty="0">
                <a:ln w="9525">
                  <a:noFill/>
                </a:ln>
                <a:solidFill>
                  <a:prstClr val="white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장</a:t>
            </a:r>
            <a:r>
              <a:rPr lang="en-US" altLang="ko-KR" sz="3200" b="1" dirty="0">
                <a:ln w="9525">
                  <a:noFill/>
                </a:ln>
                <a:solidFill>
                  <a:prstClr val="white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)</a:t>
            </a:r>
            <a:endParaRPr lang="en-US" altLang="ko-KR" sz="5000" b="1" dirty="0">
              <a:ln w="9525">
                <a:noFill/>
              </a:ln>
              <a:solidFill>
                <a:schemeClr val="bg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897530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FDF5F0F5-0232-1249-8707-7C0AEB299E14}"/>
              </a:ext>
            </a:extLst>
          </p:cNvPr>
          <p:cNvSpPr/>
          <p:nvPr/>
        </p:nvSpPr>
        <p:spPr>
          <a:xfrm>
            <a:off x="0" y="0"/>
            <a:ext cx="12192000" cy="1806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0F1A79-567D-1F49-B6ED-D3C6D5AD6AC5}"/>
              </a:ext>
            </a:extLst>
          </p:cNvPr>
          <p:cNvSpPr txBox="1"/>
          <p:nvPr/>
        </p:nvSpPr>
        <p:spPr>
          <a:xfrm>
            <a:off x="0" y="241529"/>
            <a:ext cx="12192000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내 구주 예수를 더욱 사랑</a:t>
            </a:r>
          </a:p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엎드려 비는 말 </a:t>
            </a:r>
            <a:r>
              <a:rPr lang="ko-KR" altLang="en-US" sz="4000" b="1" dirty="0" err="1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들으소서</a:t>
            </a:r>
            <a:endParaRPr lang="ko-KR" altLang="en-US" sz="4000" b="1" dirty="0">
              <a:ln w="9525">
                <a:noFill/>
              </a:ln>
              <a:solidFill>
                <a:schemeClr val="bg1"/>
              </a:solidFill>
              <a:latin typeface="Pretendard SemiBold" panose="02000503000000020004" pitchFamily="2" charset="-127"/>
              <a:ea typeface="Pretendard SemiBold" panose="02000503000000020004" pitchFamily="2" charset="-127"/>
              <a:cs typeface="Pretendard SemiBold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54715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2877FA72-5C7D-8547-A018-4B2155E95BBD}"/>
              </a:ext>
            </a:extLst>
          </p:cNvPr>
          <p:cNvSpPr/>
          <p:nvPr/>
        </p:nvSpPr>
        <p:spPr>
          <a:xfrm>
            <a:off x="0" y="0"/>
            <a:ext cx="12192000" cy="1806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B82319-A418-DD47-8235-BB5F9C2B04F5}"/>
              </a:ext>
            </a:extLst>
          </p:cNvPr>
          <p:cNvSpPr txBox="1"/>
          <p:nvPr/>
        </p:nvSpPr>
        <p:spPr>
          <a:xfrm>
            <a:off x="0" y="241529"/>
            <a:ext cx="12192000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내 진정 소원이 내 구주 예수를</a:t>
            </a:r>
          </a:p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더욱 사랑 더욱 사랑</a:t>
            </a:r>
          </a:p>
        </p:txBody>
      </p:sp>
    </p:spTree>
    <p:extLst>
      <p:ext uri="{BB962C8B-B14F-4D97-AF65-F5344CB8AC3E}">
        <p14:creationId xmlns:p14="http://schemas.microsoft.com/office/powerpoint/2010/main" val="7502329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2CFD9BB3-EB31-6C44-A2F3-3354BC7BEA3A}"/>
              </a:ext>
            </a:extLst>
          </p:cNvPr>
          <p:cNvSpPr/>
          <p:nvPr/>
        </p:nvSpPr>
        <p:spPr>
          <a:xfrm>
            <a:off x="0" y="0"/>
            <a:ext cx="12192000" cy="1806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283B05-E6E2-604C-9A76-F1A217017815}"/>
              </a:ext>
            </a:extLst>
          </p:cNvPr>
          <p:cNvSpPr txBox="1"/>
          <p:nvPr/>
        </p:nvSpPr>
        <p:spPr>
          <a:xfrm>
            <a:off x="0" y="241531"/>
            <a:ext cx="12192000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이전엔 세상 낙 기뻤어도</a:t>
            </a:r>
          </a:p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지금 내 기쁨은 오직 예수</a:t>
            </a:r>
          </a:p>
        </p:txBody>
      </p:sp>
    </p:spTree>
    <p:extLst>
      <p:ext uri="{BB962C8B-B14F-4D97-AF65-F5344CB8AC3E}">
        <p14:creationId xmlns:p14="http://schemas.microsoft.com/office/powerpoint/2010/main" val="204552280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2877FA72-5C7D-8547-A018-4B2155E95BBD}"/>
              </a:ext>
            </a:extLst>
          </p:cNvPr>
          <p:cNvSpPr/>
          <p:nvPr/>
        </p:nvSpPr>
        <p:spPr>
          <a:xfrm>
            <a:off x="0" y="0"/>
            <a:ext cx="12192000" cy="1806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B82319-A418-DD47-8235-BB5F9C2B04F5}"/>
              </a:ext>
            </a:extLst>
          </p:cNvPr>
          <p:cNvSpPr txBox="1"/>
          <p:nvPr/>
        </p:nvSpPr>
        <p:spPr>
          <a:xfrm>
            <a:off x="0" y="241530"/>
            <a:ext cx="12192000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다만 내 비는 말 내 구주 예수를</a:t>
            </a:r>
          </a:p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더욱 사랑 더욱 사랑</a:t>
            </a:r>
          </a:p>
        </p:txBody>
      </p:sp>
    </p:spTree>
    <p:extLst>
      <p:ext uri="{BB962C8B-B14F-4D97-AF65-F5344CB8AC3E}">
        <p14:creationId xmlns:p14="http://schemas.microsoft.com/office/powerpoint/2010/main" val="18838256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2877FA72-5C7D-8547-A018-4B2155E95BBD}"/>
              </a:ext>
            </a:extLst>
          </p:cNvPr>
          <p:cNvSpPr/>
          <p:nvPr/>
        </p:nvSpPr>
        <p:spPr>
          <a:xfrm>
            <a:off x="0" y="0"/>
            <a:ext cx="12192000" cy="1806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B82319-A418-DD47-8235-BB5F9C2B04F5}"/>
              </a:ext>
            </a:extLst>
          </p:cNvPr>
          <p:cNvSpPr txBox="1"/>
          <p:nvPr/>
        </p:nvSpPr>
        <p:spPr>
          <a:xfrm>
            <a:off x="554182" y="241529"/>
            <a:ext cx="11083636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이 세상 떠날 때 찬양하고</a:t>
            </a:r>
          </a:p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숨질 때 하는 말 이 </a:t>
            </a:r>
            <a:r>
              <a:rPr lang="ko-KR" altLang="en-US" sz="4000" b="1" dirty="0" err="1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것일세</a:t>
            </a:r>
            <a:endParaRPr lang="ko-KR" altLang="en-US" sz="4000" b="1" dirty="0">
              <a:ln w="9525">
                <a:noFill/>
              </a:ln>
              <a:solidFill>
                <a:schemeClr val="bg1"/>
              </a:solidFill>
              <a:latin typeface="Pretendard SemiBold" panose="02000503000000020004" pitchFamily="2" charset="-127"/>
              <a:ea typeface="Pretendard SemiBold" panose="02000503000000020004" pitchFamily="2" charset="-127"/>
              <a:cs typeface="Pretendard SemiBold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20273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2CFD9BB3-EB31-6C44-A2F3-3354BC7BEA3A}"/>
              </a:ext>
            </a:extLst>
          </p:cNvPr>
          <p:cNvSpPr/>
          <p:nvPr/>
        </p:nvSpPr>
        <p:spPr>
          <a:xfrm>
            <a:off x="0" y="0"/>
            <a:ext cx="12192000" cy="1806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283B05-E6E2-604C-9A76-F1A217017815}"/>
              </a:ext>
            </a:extLst>
          </p:cNvPr>
          <p:cNvSpPr txBox="1"/>
          <p:nvPr/>
        </p:nvSpPr>
        <p:spPr>
          <a:xfrm>
            <a:off x="0" y="241530"/>
            <a:ext cx="12192000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다만 내 비는 말 내 구주 예수를</a:t>
            </a:r>
          </a:p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더욱 사랑 더욱 사랑 아멘</a:t>
            </a:r>
          </a:p>
        </p:txBody>
      </p:sp>
    </p:spTree>
    <p:extLst>
      <p:ext uri="{BB962C8B-B14F-4D97-AF65-F5344CB8AC3E}">
        <p14:creationId xmlns:p14="http://schemas.microsoft.com/office/powerpoint/2010/main" val="74089425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716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3A7149-CC12-0E13-874C-695DE1DC27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DC84B47-A864-4A44-73E6-F137FAAF616C}"/>
              </a:ext>
            </a:extLst>
          </p:cNvPr>
          <p:cNvSpPr/>
          <p:nvPr/>
        </p:nvSpPr>
        <p:spPr>
          <a:xfrm>
            <a:off x="0" y="0"/>
            <a:ext cx="12192000" cy="1806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7D87B4-E88A-FE24-B43F-33FF26188E0F}"/>
              </a:ext>
            </a:extLst>
          </p:cNvPr>
          <p:cNvSpPr txBox="1"/>
          <p:nvPr/>
        </p:nvSpPr>
        <p:spPr>
          <a:xfrm>
            <a:off x="0" y="241527"/>
            <a:ext cx="12192000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죄 범한 영혼 구하려 그 아들 </a:t>
            </a:r>
            <a:r>
              <a:rPr lang="ko-KR" altLang="en-US" sz="4000" b="1" dirty="0" err="1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보내사</a:t>
            </a:r>
            <a:endParaRPr lang="ko-KR" altLang="en-US" sz="4000" b="1" dirty="0">
              <a:ln w="9525">
                <a:noFill/>
              </a:ln>
              <a:solidFill>
                <a:schemeClr val="bg1"/>
              </a:solidFill>
              <a:latin typeface="Pretendard SemiBold" panose="02000503000000020004" pitchFamily="2" charset="-127"/>
              <a:ea typeface="Pretendard SemiBold" panose="02000503000000020004" pitchFamily="2" charset="-127"/>
              <a:cs typeface="Pretendard SemiBold" panose="02000503000000020004" pitchFamily="2" charset="-127"/>
            </a:endParaRPr>
          </a:p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화목제물 삼으시고 죄 용서 하셨네</a:t>
            </a:r>
          </a:p>
        </p:txBody>
      </p:sp>
    </p:spTree>
    <p:extLst>
      <p:ext uri="{BB962C8B-B14F-4D97-AF65-F5344CB8AC3E}">
        <p14:creationId xmlns:p14="http://schemas.microsoft.com/office/powerpoint/2010/main" val="4175512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3629F8-FB48-6541-B518-A66BF81744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942DC6B-303B-E3EF-018F-C847DEF326DB}"/>
              </a:ext>
            </a:extLst>
          </p:cNvPr>
          <p:cNvSpPr/>
          <p:nvPr/>
        </p:nvSpPr>
        <p:spPr>
          <a:xfrm>
            <a:off x="0" y="0"/>
            <a:ext cx="12192000" cy="1806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1008B9-C0A4-EB35-020C-61DC3A644207}"/>
              </a:ext>
            </a:extLst>
          </p:cNvPr>
          <p:cNvSpPr txBox="1"/>
          <p:nvPr/>
        </p:nvSpPr>
        <p:spPr>
          <a:xfrm>
            <a:off x="0" y="241527"/>
            <a:ext cx="12192000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하나님 크신 사랑은 측량 다 못하며</a:t>
            </a:r>
          </a:p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영원히 변치 않는 사랑 성도여 </a:t>
            </a:r>
            <a:r>
              <a:rPr lang="ko-KR" altLang="en-US" sz="4000" b="1" dirty="0" err="1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찬양하세</a:t>
            </a:r>
            <a:endParaRPr lang="ko-KR" altLang="en-US" sz="4000" b="1" dirty="0">
              <a:ln w="9525">
                <a:noFill/>
              </a:ln>
              <a:solidFill>
                <a:schemeClr val="bg1"/>
              </a:solidFill>
              <a:latin typeface="Pretendard SemiBold" panose="02000503000000020004" pitchFamily="2" charset="-127"/>
              <a:ea typeface="Pretendard SemiBold" panose="02000503000000020004" pitchFamily="2" charset="-127"/>
              <a:cs typeface="Pretendard SemiBold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098593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764E0E-2A56-2B80-4668-EB5671DE95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6BD821CC-5B98-263A-0A33-1A1D84DAFE6B}"/>
              </a:ext>
            </a:extLst>
          </p:cNvPr>
          <p:cNvSpPr/>
          <p:nvPr/>
        </p:nvSpPr>
        <p:spPr>
          <a:xfrm>
            <a:off x="0" y="0"/>
            <a:ext cx="12192000" cy="1806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8845F2-2E43-F63E-6808-6FEB4532C1F2}"/>
              </a:ext>
            </a:extLst>
          </p:cNvPr>
          <p:cNvSpPr txBox="1"/>
          <p:nvPr/>
        </p:nvSpPr>
        <p:spPr>
          <a:xfrm>
            <a:off x="0" y="241527"/>
            <a:ext cx="12192000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괴로운 시절 지나가고 땅 위의 영화 쇠할 때</a:t>
            </a:r>
          </a:p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주 믿지 않던 영혼들은 큰소리 외쳐 울어도</a:t>
            </a:r>
          </a:p>
        </p:txBody>
      </p:sp>
    </p:spTree>
    <p:extLst>
      <p:ext uri="{BB962C8B-B14F-4D97-AF65-F5344CB8AC3E}">
        <p14:creationId xmlns:p14="http://schemas.microsoft.com/office/powerpoint/2010/main" val="13731328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47423E-0032-FE7A-58A0-BF7362A48E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3A370B8C-96A5-E8E2-FF41-5E637780CE71}"/>
              </a:ext>
            </a:extLst>
          </p:cNvPr>
          <p:cNvSpPr/>
          <p:nvPr/>
        </p:nvSpPr>
        <p:spPr>
          <a:xfrm>
            <a:off x="0" y="0"/>
            <a:ext cx="12192000" cy="1806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907569-696A-F670-D22C-A0105D39EAFD}"/>
              </a:ext>
            </a:extLst>
          </p:cNvPr>
          <p:cNvSpPr txBox="1"/>
          <p:nvPr/>
        </p:nvSpPr>
        <p:spPr>
          <a:xfrm>
            <a:off x="0" y="241527"/>
            <a:ext cx="12192000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주 믿는 성도들에게 큰 사랑 </a:t>
            </a:r>
            <a:r>
              <a:rPr lang="ko-KR" altLang="en-US" sz="4000" b="1" dirty="0" err="1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베푸사</a:t>
            </a:r>
            <a:endParaRPr lang="ko-KR" altLang="en-US" sz="4000" b="1" dirty="0">
              <a:ln w="9525">
                <a:noFill/>
              </a:ln>
              <a:solidFill>
                <a:schemeClr val="bg1"/>
              </a:solidFill>
              <a:latin typeface="Pretendard SemiBold" panose="02000503000000020004" pitchFamily="2" charset="-127"/>
              <a:ea typeface="Pretendard SemiBold" panose="02000503000000020004" pitchFamily="2" charset="-127"/>
              <a:cs typeface="Pretendard SemiBold" panose="02000503000000020004" pitchFamily="2" charset="-127"/>
            </a:endParaRPr>
          </a:p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우리의 죄 사했으니 그 은혜 잊을까</a:t>
            </a:r>
          </a:p>
        </p:txBody>
      </p:sp>
    </p:spTree>
    <p:extLst>
      <p:ext uri="{BB962C8B-B14F-4D97-AF65-F5344CB8AC3E}">
        <p14:creationId xmlns:p14="http://schemas.microsoft.com/office/powerpoint/2010/main" val="34080913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6E957A-6BFE-4C8D-2CB8-0B907C618A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09533730-9335-20E6-B2E4-177F65FB2B31}"/>
              </a:ext>
            </a:extLst>
          </p:cNvPr>
          <p:cNvSpPr/>
          <p:nvPr/>
        </p:nvSpPr>
        <p:spPr>
          <a:xfrm>
            <a:off x="0" y="0"/>
            <a:ext cx="12192000" cy="1806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F64A78-3113-B206-855F-649B2531CA1A}"/>
              </a:ext>
            </a:extLst>
          </p:cNvPr>
          <p:cNvSpPr txBox="1"/>
          <p:nvPr/>
        </p:nvSpPr>
        <p:spPr>
          <a:xfrm>
            <a:off x="0" y="241527"/>
            <a:ext cx="12192000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하나님 크신 사랑은 측량 다 못하며</a:t>
            </a:r>
          </a:p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영원히 변치 않는 사랑 성도여 </a:t>
            </a:r>
            <a:r>
              <a:rPr lang="ko-KR" altLang="en-US" sz="4000" b="1" dirty="0" err="1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찬양하세</a:t>
            </a:r>
            <a:endParaRPr lang="ko-KR" altLang="en-US" sz="4000" b="1" dirty="0">
              <a:ln w="9525">
                <a:noFill/>
              </a:ln>
              <a:solidFill>
                <a:schemeClr val="bg1"/>
              </a:solidFill>
              <a:latin typeface="Pretendard SemiBold" panose="02000503000000020004" pitchFamily="2" charset="-127"/>
              <a:ea typeface="Pretendard SemiBold" panose="02000503000000020004" pitchFamily="2" charset="-127"/>
              <a:cs typeface="Pretendard SemiBold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776043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D6BE7D-2917-220B-E763-7C4E996BAB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EE7A66F1-775C-6A5B-BA5C-B5ED8BB064FD}"/>
              </a:ext>
            </a:extLst>
          </p:cNvPr>
          <p:cNvSpPr/>
          <p:nvPr/>
        </p:nvSpPr>
        <p:spPr>
          <a:xfrm>
            <a:off x="0" y="0"/>
            <a:ext cx="12192000" cy="1806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A0F37C-26C7-8E6C-BFDF-697908B4B934}"/>
              </a:ext>
            </a:extLst>
          </p:cNvPr>
          <p:cNvSpPr txBox="1"/>
          <p:nvPr/>
        </p:nvSpPr>
        <p:spPr>
          <a:xfrm>
            <a:off x="0" y="241526"/>
            <a:ext cx="12192000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하늘을 두루마리 삼고 바다를 먹물 삼아도</a:t>
            </a:r>
          </a:p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한없는 하나님의 사랑 다 기록할 수 없겠네</a:t>
            </a:r>
          </a:p>
        </p:txBody>
      </p:sp>
    </p:spTree>
    <p:extLst>
      <p:ext uri="{BB962C8B-B14F-4D97-AF65-F5344CB8AC3E}">
        <p14:creationId xmlns:p14="http://schemas.microsoft.com/office/powerpoint/2010/main" val="1053643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21178</TotalTime>
  <Words>317</Words>
  <Application>Microsoft Office PowerPoint</Application>
  <PresentationFormat>와이드스크린</PresentationFormat>
  <Paragraphs>65</Paragraphs>
  <Slides>38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38</vt:i4>
      </vt:variant>
    </vt:vector>
  </HeadingPairs>
  <TitlesOfParts>
    <vt:vector size="43" baseType="lpstr">
      <vt:lpstr>Pretendard</vt:lpstr>
      <vt:lpstr>Pretendard SemiBold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201814015 김경자</dc:creator>
  <cp:lastModifiedBy>원술 강</cp:lastModifiedBy>
  <cp:revision>222</cp:revision>
  <dcterms:created xsi:type="dcterms:W3CDTF">2024-04-23T11:31:35Z</dcterms:created>
  <dcterms:modified xsi:type="dcterms:W3CDTF">2025-04-23T02:30:15Z</dcterms:modified>
</cp:coreProperties>
</file>