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9" r:id="rId2"/>
    <p:sldId id="856" r:id="rId3"/>
    <p:sldId id="857" r:id="rId4"/>
    <p:sldId id="859" r:id="rId5"/>
    <p:sldId id="866" r:id="rId6"/>
    <p:sldId id="860" r:id="rId7"/>
    <p:sldId id="880" r:id="rId8"/>
    <p:sldId id="867" r:id="rId9"/>
    <p:sldId id="872" r:id="rId10"/>
    <p:sldId id="868" r:id="rId11"/>
    <p:sldId id="869" r:id="rId12"/>
    <p:sldId id="873" r:id="rId13"/>
    <p:sldId id="881" r:id="rId14"/>
    <p:sldId id="882" r:id="rId15"/>
    <p:sldId id="883" r:id="rId16"/>
    <p:sldId id="884" r:id="rId17"/>
    <p:sldId id="917" r:id="rId18"/>
    <p:sldId id="865" r:id="rId19"/>
    <p:sldId id="672" r:id="rId20"/>
    <p:sldId id="673" r:id="rId21"/>
    <p:sldId id="720" r:id="rId22"/>
    <p:sldId id="812" r:id="rId23"/>
    <p:sldId id="853" r:id="rId24"/>
    <p:sldId id="776" r:id="rId25"/>
    <p:sldId id="854" r:id="rId26"/>
    <p:sldId id="874" r:id="rId27"/>
    <p:sldId id="875" r:id="rId28"/>
    <p:sldId id="885" r:id="rId29"/>
    <p:sldId id="886" r:id="rId30"/>
    <p:sldId id="837" r:id="rId31"/>
    <p:sldId id="855" r:id="rId32"/>
    <p:sldId id="876" r:id="rId33"/>
    <p:sldId id="877" r:id="rId34"/>
    <p:sldId id="870" r:id="rId35"/>
    <p:sldId id="871" r:id="rId36"/>
    <p:sldId id="878" r:id="rId37"/>
    <p:sldId id="879" r:id="rId38"/>
    <p:sldId id="887" r:id="rId39"/>
    <p:sldId id="888" r:id="rId40"/>
    <p:sldId id="889" r:id="rId41"/>
    <p:sldId id="890" r:id="rId42"/>
    <p:sldId id="684" r:id="rId43"/>
    <p:sldId id="772" r:id="rId44"/>
    <p:sldId id="686" r:id="rId45"/>
    <p:sldId id="687" r:id="rId46"/>
    <p:sldId id="735" r:id="rId47"/>
    <p:sldId id="844" r:id="rId48"/>
    <p:sldId id="891" r:id="rId49"/>
    <p:sldId id="892" r:id="rId50"/>
    <p:sldId id="821" r:id="rId51"/>
    <p:sldId id="849" r:id="rId52"/>
    <p:sldId id="893" r:id="rId53"/>
    <p:sldId id="894" r:id="rId54"/>
    <p:sldId id="895" r:id="rId55"/>
    <p:sldId id="897" r:id="rId56"/>
    <p:sldId id="896" r:id="rId57"/>
    <p:sldId id="906" r:id="rId58"/>
    <p:sldId id="898" r:id="rId59"/>
    <p:sldId id="899" r:id="rId60"/>
    <p:sldId id="900" r:id="rId61"/>
    <p:sldId id="901" r:id="rId62"/>
    <p:sldId id="918" r:id="rId63"/>
    <p:sldId id="903" r:id="rId64"/>
    <p:sldId id="919" r:id="rId65"/>
    <p:sldId id="904" r:id="rId66"/>
    <p:sldId id="920" r:id="rId67"/>
    <p:sldId id="905" r:id="rId68"/>
    <p:sldId id="921" r:id="rId69"/>
    <p:sldId id="907" r:id="rId70"/>
    <p:sldId id="908" r:id="rId71"/>
    <p:sldId id="909" r:id="rId72"/>
    <p:sldId id="910" r:id="rId73"/>
    <p:sldId id="911" r:id="rId74"/>
    <p:sldId id="912" r:id="rId75"/>
    <p:sldId id="913" r:id="rId76"/>
    <p:sldId id="914" r:id="rId77"/>
    <p:sldId id="796" r:id="rId7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624" autoAdjust="0"/>
    <p:restoredTop sz="94633"/>
  </p:normalViewPr>
  <p:slideViewPr>
    <p:cSldViewPr snapToGrid="0" snapToObjects="1">
      <p:cViewPr varScale="1">
        <p:scale>
          <a:sx n="54" d="100"/>
          <a:sy n="54" d="100"/>
        </p:scale>
        <p:origin x="90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2025-04-25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BE7D-2917-220B-E763-7C4E996B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7A66F1-775C-6A5B-BA5C-B5ED8BB064F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0F37C-26C7-8E6C-BFDF-697908B4B934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안에 있는 보물을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나는 포기할 수 없네</a:t>
            </a:r>
          </a:p>
        </p:txBody>
      </p:sp>
    </p:spTree>
    <p:extLst>
      <p:ext uri="{BB962C8B-B14F-4D97-AF65-F5344CB8AC3E}">
        <p14:creationId xmlns:p14="http://schemas.microsoft.com/office/powerpoint/2010/main" val="105364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9D0F-2A71-893C-3795-01C8B30D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A1D62D-25E5-B55A-4928-06F88B51615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B0B84-F96B-15F2-E88C-EF2B69CAF903}"/>
              </a:ext>
            </a:extLst>
          </p:cNvPr>
          <p:cNvSpPr txBox="1"/>
          <p:nvPr/>
        </p:nvSpPr>
        <p:spPr>
          <a:xfrm>
            <a:off x="0" y="549302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나의 모든 것</a:t>
            </a:r>
          </a:p>
        </p:txBody>
      </p:sp>
    </p:spTree>
    <p:extLst>
      <p:ext uri="{BB962C8B-B14F-4D97-AF65-F5344CB8AC3E}">
        <p14:creationId xmlns:p14="http://schemas.microsoft.com/office/powerpoint/2010/main" val="281777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ED97D-904C-713C-F4E6-5962D747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AA2E90A-AEBD-50C8-085D-C873D45CBD2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C41D-2986-B000-5209-F8C29116653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어린 양 존귀한 이름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어린 양 존귀한 이름</a:t>
            </a:r>
          </a:p>
        </p:txBody>
      </p:sp>
    </p:spTree>
    <p:extLst>
      <p:ext uri="{BB962C8B-B14F-4D97-AF65-F5344CB8AC3E}">
        <p14:creationId xmlns:p14="http://schemas.microsoft.com/office/powerpoint/2010/main" val="7894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757B7-2250-4B4A-D3F7-8A86B0174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2787F92-7FFF-81C7-4454-6F70990D083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2077F-4FD4-CB99-182C-1B603F8022E2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십자가 죄 사하셨네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이름 찬양해</a:t>
            </a:r>
          </a:p>
        </p:txBody>
      </p:sp>
    </p:spTree>
    <p:extLst>
      <p:ext uri="{BB962C8B-B14F-4D97-AF65-F5344CB8AC3E}">
        <p14:creationId xmlns:p14="http://schemas.microsoft.com/office/powerpoint/2010/main" val="367594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865D1-A522-F60C-E68B-9ACAB12C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BE5629-FAA5-248C-A9CE-CA31A0500C0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B4FFF-A8BC-0347-9412-F32851415ED5}"/>
              </a:ext>
            </a:extLst>
          </p:cNvPr>
          <p:cNvSpPr txBox="1"/>
          <p:nvPr/>
        </p:nvSpPr>
        <p:spPr>
          <a:xfrm>
            <a:off x="0" y="549303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나의 모든 것</a:t>
            </a:r>
          </a:p>
        </p:txBody>
      </p:sp>
    </p:spTree>
    <p:extLst>
      <p:ext uri="{BB962C8B-B14F-4D97-AF65-F5344CB8AC3E}">
        <p14:creationId xmlns:p14="http://schemas.microsoft.com/office/powerpoint/2010/main" val="2599930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68E1-99D0-3E2A-A6EE-CBCAB0A4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00E1AD-0533-68B7-335A-0FB8C0F453F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32258-27A4-03BA-AEC5-8D1FD8CD2BB4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쓰러진 나를 세우고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빈 잔을 채우네</a:t>
            </a:r>
          </a:p>
        </p:txBody>
      </p:sp>
    </p:spTree>
    <p:extLst>
      <p:ext uri="{BB962C8B-B14F-4D97-AF65-F5344CB8AC3E}">
        <p14:creationId xmlns:p14="http://schemas.microsoft.com/office/powerpoint/2010/main" val="592339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4076-A523-56CE-A2CC-E360FA97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DFAE4B-50C0-D583-3366-EF3BE2E9B30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C6A0-8A4A-A898-D8AF-9244E74F99F3}"/>
              </a:ext>
            </a:extLst>
          </p:cNvPr>
          <p:cNvSpPr txBox="1"/>
          <p:nvPr/>
        </p:nvSpPr>
        <p:spPr>
          <a:xfrm>
            <a:off x="0" y="549303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나의 모든 것</a:t>
            </a:r>
          </a:p>
        </p:txBody>
      </p:sp>
    </p:spTree>
    <p:extLst>
      <p:ext uri="{BB962C8B-B14F-4D97-AF65-F5344CB8AC3E}">
        <p14:creationId xmlns:p14="http://schemas.microsoft.com/office/powerpoint/2010/main" val="3530509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EC06-99B7-026C-6D87-5FF0CCE6F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3110E9-C8E3-9012-3B63-D307C791234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8FC60-87EE-A835-0AA0-51E804F995B0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어린 양 존귀한 이름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어린 양 존귀한 이름</a:t>
            </a:r>
          </a:p>
        </p:txBody>
      </p:sp>
    </p:spTree>
    <p:extLst>
      <p:ext uri="{BB962C8B-B14F-4D97-AF65-F5344CB8AC3E}">
        <p14:creationId xmlns:p14="http://schemas.microsoft.com/office/powerpoint/2010/main" val="382816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E4AA-D21E-8825-25D3-2DCDE207A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9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2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 없이 살 수 없네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찬송가 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292</a:t>
            </a:r>
            <a:r>
              <a:rPr lang="ko-KR" altLang="en-US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</a:t>
            </a:r>
            <a:r>
              <a:rPr lang="en-US" altLang="ko-KR" sz="3200" b="1" dirty="0">
                <a:ln w="9525">
                  <a:noFill/>
                </a:ln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232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DD3E8-3B51-D9EB-334C-EC804B38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97F5156-101B-C0FB-D628-542856FD1968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2F31C-1685-262F-A86C-C24994E36947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보혈을 지나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65A88-2274-084A-9F43-3C6AA0C33A78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없이 살 수 없네 죄인의 구주여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귀한 보배 피로 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구속하소서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40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구주의 사랑으로 흘리신 보혈이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소망 나의 위로 내 영광됩니다</a:t>
            </a:r>
          </a:p>
        </p:txBody>
      </p:sp>
    </p:spTree>
    <p:extLst>
      <p:ext uri="{BB962C8B-B14F-4D97-AF65-F5344CB8AC3E}">
        <p14:creationId xmlns:p14="http://schemas.microsoft.com/office/powerpoint/2010/main" val="262789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3114F14-CE0C-4D4A-969D-85C4D9D7942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38A42-49B9-6248-B4A9-591AF2709EE6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없이 살 수 없네 나 혼자 못 서리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힘없고 부족하며 지혜도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51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7BF0-AFC3-EE3F-89DF-20428E8F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F61B2A-F2A0-E0F7-EB04-F927E6574A4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41E9-4383-CD57-F2D3-473A6E0BC97B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주는 나의 생명 또 나의 힘이라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주님을 의지하여 지혜를 얻으리</a:t>
            </a:r>
          </a:p>
        </p:txBody>
      </p:sp>
    </p:spTree>
    <p:extLst>
      <p:ext uri="{BB962C8B-B14F-4D97-AF65-F5344CB8AC3E}">
        <p14:creationId xmlns:p14="http://schemas.microsoft.com/office/powerpoint/2010/main" val="266810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없이 살 수 없네 내 주는 아신다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영의 깊은 간구 마음의 소원을</a:t>
            </a:r>
          </a:p>
        </p:txBody>
      </p:sp>
    </p:spTree>
    <p:extLst>
      <p:ext uri="{BB962C8B-B14F-4D97-AF65-F5344CB8AC3E}">
        <p14:creationId xmlns:p14="http://schemas.microsoft.com/office/powerpoint/2010/main" val="110140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31E4-D012-AE6A-7A7E-B29B1DA9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6AC3D21-3232-5806-52CB-1EF281E146D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F5DDF-E9F8-9D29-78AA-B9C7FC620B72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밖에 나의 마음 뉘 알아주리요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마음 위로하사 평온케 하시네</a:t>
            </a:r>
          </a:p>
        </p:txBody>
      </p:sp>
    </p:spTree>
    <p:extLst>
      <p:ext uri="{BB962C8B-B14F-4D97-AF65-F5344CB8AC3E}">
        <p14:creationId xmlns:p14="http://schemas.microsoft.com/office/powerpoint/2010/main" val="2106448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7175-82D6-8583-CC65-C84440F6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00A1FD-40BA-20E9-BD3C-2FC0D22C8B1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EAF79-9784-A784-D11F-0A85A043AFAD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없이 살 수 없네 세월이 흐르고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깊은 고독 속에 내 생명 끝나도</a:t>
            </a:r>
          </a:p>
        </p:txBody>
      </p:sp>
    </p:spTree>
    <p:extLst>
      <p:ext uri="{BB962C8B-B14F-4D97-AF65-F5344CB8AC3E}">
        <p14:creationId xmlns:p14="http://schemas.microsoft.com/office/powerpoint/2010/main" val="408968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D6E2-DF03-B96B-E25C-749453EA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D6B09C3-4351-A1C0-D8C2-0A89C91E9287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C0738-6AA1-A781-718E-6FD618669028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사나운 풍랑일 때 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지켜주시니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곁에 계신 주님 늘 찬송합니다</a:t>
            </a:r>
          </a:p>
        </p:txBody>
      </p:sp>
    </p:spTree>
    <p:extLst>
      <p:ext uri="{BB962C8B-B14F-4D97-AF65-F5344CB8AC3E}">
        <p14:creationId xmlns:p14="http://schemas.microsoft.com/office/powerpoint/2010/main" val="3009638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86B9-C6B8-20A5-F09B-9040C47E8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9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55644-F7E5-261D-53C9-4D87DDC2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4BC367-655B-1209-9831-D1B87F8FD02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7C89D-953E-49B0-A7C5-63878C6274AE}"/>
              </a:ext>
            </a:extLst>
          </p:cNvPr>
          <p:cNvSpPr txBox="1"/>
          <p:nvPr/>
        </p:nvSpPr>
        <p:spPr>
          <a:xfrm>
            <a:off x="0" y="472362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진정 사모하는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38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7094-AF82-6826-F14E-DF065EB9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73AE839-BDD5-380F-9EDA-33EE3F9A09E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7266F6-BFE0-2B8F-E4CC-BA0B9AEDDBD5}"/>
              </a:ext>
            </a:extLst>
          </p:cNvPr>
          <p:cNvSpPr txBox="1"/>
          <p:nvPr/>
        </p:nvSpPr>
        <p:spPr>
          <a:xfrm>
            <a:off x="0" y="241526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보혈을 지나 하나님 품으로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보혈을 지나 아버지 품으로</a:t>
            </a:r>
          </a:p>
        </p:txBody>
      </p:sp>
    </p:spTree>
    <p:extLst>
      <p:ext uri="{BB962C8B-B14F-4D97-AF65-F5344CB8AC3E}">
        <p14:creationId xmlns:p14="http://schemas.microsoft.com/office/powerpoint/2010/main" val="885727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3D1F8A-043E-A14B-896F-BB4B0D50B52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32048-57B7-C546-91D3-48F380D5F196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진정 사모하는 친구가 되시는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구주 예수님은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아름다와라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886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BB5FA-C93A-5FB6-7577-4D722BA7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F6851AD-E3AA-31F8-8BA5-8DE98A03504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07972-9DF0-1EAE-CA8E-C925A9DACC1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산 밑에 백합화요 빛나는 새벽 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형언할 길 아주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598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83FB3-3D24-E76D-37E8-324E826A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6AE2B0-294C-40AA-3DAF-323B36B1388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1D6E6-10D7-C177-5D44-76E74D723351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맘이 아플 적에 큰 위로 되시며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외로울 때 좋은 친구라</a:t>
            </a:r>
          </a:p>
        </p:txBody>
      </p:sp>
    </p:spTree>
    <p:extLst>
      <p:ext uri="{BB962C8B-B14F-4D97-AF65-F5344CB8AC3E}">
        <p14:creationId xmlns:p14="http://schemas.microsoft.com/office/powerpoint/2010/main" val="4198418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B1668-13B4-D56C-D0A0-7615E8D11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EA3D79-D3C6-E4C1-FEF5-F424F576FF3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8F96F-CCF3-72ED-C1B7-8C1163E006F6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주는 저 산 밑에 백합 빛나는 새벽 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땅 위에 비길 것이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476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E33-9A02-327F-8FEB-8F083B41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35B898E-33E9-71CE-C700-EC6A534BDF0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04A08-36CE-DB25-540E-31D69A51094E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몸의 모든 염려 이 세상 고락 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나와 항상 같이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하여주시고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0808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73AB-4256-2587-71B4-9C829F30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DDCA861-A86A-79D3-E7CE-02A9CD7C9F7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7AC01-008B-11AE-85FD-6425870AE823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시험을 당할 때에 악마의 계교를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즉시 물리치사 날 지키시네</a:t>
            </a:r>
          </a:p>
        </p:txBody>
      </p:sp>
    </p:spTree>
    <p:extLst>
      <p:ext uri="{BB962C8B-B14F-4D97-AF65-F5344CB8AC3E}">
        <p14:creationId xmlns:p14="http://schemas.microsoft.com/office/powerpoint/2010/main" val="4278746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175A8-2AC1-915E-5389-E9C974F7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7797EE-B23B-4A0E-3470-574B1EAE5AC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92951-C891-081A-CE7C-85BBBF82F6F8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온 세상 날 버려도 주 예수 안 버려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끝까지 나를 돌아보시니</a:t>
            </a:r>
          </a:p>
        </p:txBody>
      </p:sp>
    </p:spTree>
    <p:extLst>
      <p:ext uri="{BB962C8B-B14F-4D97-AF65-F5344CB8AC3E}">
        <p14:creationId xmlns:p14="http://schemas.microsoft.com/office/powerpoint/2010/main" val="294806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EA5D-A90A-51AD-4616-EFC68E3A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25115EF-A733-4D0A-A1C8-7D8E3E892F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63E20-1142-232A-85BB-0626B8902740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주는 저 산 밑에 백합 빛나는 새벽 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땅 위에 비길 것이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440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36143-693D-F947-9C19-ADF6C145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B3657A5-F45B-A763-3A8F-C161A3499EB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2712-7CB4-88B0-0A75-09D05E03B82D}"/>
              </a:ext>
            </a:extLst>
          </p:cNvPr>
          <p:cNvSpPr txBox="1"/>
          <p:nvPr/>
        </p:nvSpPr>
        <p:spPr>
          <a:xfrm>
            <a:off x="-609600" y="241528"/>
            <a:ext cx="134112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맘을 다하여서 주님을 따르면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길이길이 나를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사랑하리니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1988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A314D-5CBC-E79E-A3EC-027C15FB1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9ED092E-DD55-31C1-3A76-AEA31BD1B49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5306D7-F555-5661-FAED-D5F966CAC83D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물불이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두렵잖고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창검이 겁 없네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주는 높은 산성 내 방패시라</a:t>
            </a:r>
          </a:p>
        </p:txBody>
      </p:sp>
    </p:spTree>
    <p:extLst>
      <p:ext uri="{BB962C8B-B14F-4D97-AF65-F5344CB8AC3E}">
        <p14:creationId xmlns:p14="http://schemas.microsoft.com/office/powerpoint/2010/main" val="1363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7149-CC12-0E13-874C-695DE1DC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DC84B47-A864-4A44-73E6-F137FAAF616C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7D87B4-E88A-FE24-B43F-33FF26188E0F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보혈을 지나 하나님 품으로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한 걸음씩 나아가네</a:t>
            </a:r>
          </a:p>
        </p:txBody>
      </p:sp>
    </p:spTree>
    <p:extLst>
      <p:ext uri="{BB962C8B-B14F-4D97-AF65-F5344CB8AC3E}">
        <p14:creationId xmlns:p14="http://schemas.microsoft.com/office/powerpoint/2010/main" val="4175512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DE025-83FD-9772-C782-9CA3024A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F2796A-09CC-072E-D6EE-D57D102E2D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C8763-6A0A-9070-1FE7-63F66A709276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영혼 먹이시는 그 은혜 누리고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친히 주를 뵙기 원하네</a:t>
            </a:r>
          </a:p>
        </p:txBody>
      </p:sp>
    </p:spTree>
    <p:extLst>
      <p:ext uri="{BB962C8B-B14F-4D97-AF65-F5344CB8AC3E}">
        <p14:creationId xmlns:p14="http://schemas.microsoft.com/office/powerpoint/2010/main" val="3053923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1E1E-FEBD-BB2F-9CC1-75DDF725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2AFDB71-191B-5856-7762-3620F13033D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9561B-0DCA-5FE4-85B8-DF9B3C3B0059}"/>
              </a:ext>
            </a:extLst>
          </p:cNvPr>
          <p:cNvSpPr txBox="1"/>
          <p:nvPr/>
        </p:nvSpPr>
        <p:spPr>
          <a:xfrm>
            <a:off x="0" y="241528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주는 저 산 밑에 백합 빛나는 새벽 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 땅 위에 비길 것이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없도다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386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81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주께 가까이 날 </a:t>
            </a:r>
            <a:r>
              <a:rPr lang="ko-KR" altLang="en-US" sz="5000" b="1" dirty="0" err="1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이끄소서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7530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5F0F5-0232-1249-8707-7C0AEB299E1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1A79-567D-1F49-B6ED-D3C6D5AD6AC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주께 가까이 날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이끄소서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간절히 주님만을 원합니다</a:t>
            </a:r>
          </a:p>
        </p:txBody>
      </p:sp>
    </p:spTree>
    <p:extLst>
      <p:ext uri="{BB962C8B-B14F-4D97-AF65-F5344CB8AC3E}">
        <p14:creationId xmlns:p14="http://schemas.microsoft.com/office/powerpoint/2010/main" val="3554715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채워 주소서 주의 사랑을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진정한 찬양 드릴 수 있도록</a:t>
            </a:r>
          </a:p>
        </p:txBody>
      </p:sp>
    </p:spTree>
    <p:extLst>
      <p:ext uri="{BB962C8B-B14F-4D97-AF65-F5344CB8AC3E}">
        <p14:creationId xmlns:p14="http://schemas.microsoft.com/office/powerpoint/2010/main" val="750232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241531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목마른 나의 영혼 주를 부르니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맘 만져 주소서</a:t>
            </a:r>
          </a:p>
        </p:txBody>
      </p:sp>
    </p:spTree>
    <p:extLst>
      <p:ext uri="{BB962C8B-B14F-4D97-AF65-F5344CB8AC3E}">
        <p14:creationId xmlns:p14="http://schemas.microsoft.com/office/powerpoint/2010/main" val="2045522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0" y="24153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주님만을 원합니다 더 원합니다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맘 만져 주소서</a:t>
            </a:r>
          </a:p>
        </p:txBody>
      </p:sp>
    </p:spTree>
    <p:extLst>
      <p:ext uri="{BB962C8B-B14F-4D97-AF65-F5344CB8AC3E}">
        <p14:creationId xmlns:p14="http://schemas.microsoft.com/office/powerpoint/2010/main" val="1883825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54464-3603-A17C-2DC9-3ED35DB9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B6B6-2556-ED15-A8F7-BD37686D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130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98D4C-1A5C-0253-3E6E-E8F24C4A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E3DB522-BA43-40AB-7F56-1DFB0D61F51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A0D1B-4DC0-1F53-F323-A1C6631296E9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손 들고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40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9F8-FB48-6541-B518-A66BF817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42DC6B-303B-E3EF-018F-C847DEF326D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008B9-C0A4-EB35-020C-61DC3A644207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존귀한 주 보혈이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영을 새롭게 하시네</a:t>
            </a:r>
          </a:p>
        </p:txBody>
      </p:sp>
    </p:spTree>
    <p:extLst>
      <p:ext uri="{BB962C8B-B14F-4D97-AF65-F5344CB8AC3E}">
        <p14:creationId xmlns:p14="http://schemas.microsoft.com/office/powerpoint/2010/main" val="23098593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77FA72-5C7D-8547-A018-4B2155E95B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82319-A418-DD47-8235-BB5F9C2B04F5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 손 들고 찬양합니다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 오실 왕 여호와께</a:t>
            </a:r>
          </a:p>
        </p:txBody>
      </p:sp>
    </p:spTree>
    <p:extLst>
      <p:ext uri="{BB962C8B-B14F-4D97-AF65-F5344CB8AC3E}">
        <p14:creationId xmlns:p14="http://schemas.microsoft.com/office/powerpoint/2010/main" val="31202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FD9BB3-EB31-6C44-A2F3-3354BC7BEA3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83B05-E6E2-604C-9A76-F1A217017815}"/>
              </a:ext>
            </a:extLst>
          </p:cNvPr>
          <p:cNvSpPr txBox="1"/>
          <p:nvPr/>
        </p:nvSpPr>
        <p:spPr>
          <a:xfrm>
            <a:off x="0" y="549306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오직 주만이 나를 다스리네</a:t>
            </a:r>
          </a:p>
        </p:txBody>
      </p:sp>
    </p:spTree>
    <p:extLst>
      <p:ext uri="{BB962C8B-B14F-4D97-AF65-F5344CB8AC3E}">
        <p14:creationId xmlns:p14="http://schemas.microsoft.com/office/powerpoint/2010/main" val="740894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933C7-2D23-B2E2-05AA-B07C1BF1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F36527F-78F3-B109-D62D-96C2E87CFCEA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7240D-63B2-2039-6C99-9C3F4DC72CDB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두 손 들고 찬양합니다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 오실 왕 여호와께</a:t>
            </a:r>
          </a:p>
        </p:txBody>
      </p:sp>
    </p:spTree>
    <p:extLst>
      <p:ext uri="{BB962C8B-B14F-4D97-AF65-F5344CB8AC3E}">
        <p14:creationId xmlns:p14="http://schemas.microsoft.com/office/powerpoint/2010/main" val="1829850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93F6C-90C3-2240-9D51-9391C2B8C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24E7D12-0EB1-9C72-D805-286676AEC95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76BF9-C7B1-E2FC-AC33-CA101AA8DE1D}"/>
              </a:ext>
            </a:extLst>
          </p:cNvPr>
          <p:cNvSpPr txBox="1"/>
          <p:nvPr/>
        </p:nvSpPr>
        <p:spPr>
          <a:xfrm>
            <a:off x="0" y="549306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오직 주만이 나를 다스리네</a:t>
            </a:r>
          </a:p>
        </p:txBody>
      </p:sp>
    </p:spTree>
    <p:extLst>
      <p:ext uri="{BB962C8B-B14F-4D97-AF65-F5344CB8AC3E}">
        <p14:creationId xmlns:p14="http://schemas.microsoft.com/office/powerpoint/2010/main" val="14713022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E3A3D-8D99-B1C3-92B0-54C607749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BF7468B-BD68-BFED-3E51-A4C8CE12AC9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700AC0-B7E8-8A57-BD4E-C6B29FBC4CA2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 주님만을 섬기리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헛된 마음 버리고</a:t>
            </a:r>
          </a:p>
        </p:txBody>
      </p:sp>
    </p:spTree>
    <p:extLst>
      <p:ext uri="{BB962C8B-B14F-4D97-AF65-F5344CB8AC3E}">
        <p14:creationId xmlns:p14="http://schemas.microsoft.com/office/powerpoint/2010/main" val="29879398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3801-CB31-ED24-E5F9-50986F55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702BD62-7DC5-7C27-241C-427B605ED9D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61AF9-ADF7-6534-6304-4687ED17EC87}"/>
              </a:ext>
            </a:extLst>
          </p:cNvPr>
          <p:cNvSpPr txBox="1"/>
          <p:nvPr/>
        </p:nvSpPr>
        <p:spPr>
          <a:xfrm>
            <a:off x="554182" y="241529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성령이여 내 영혼</a:t>
            </a:r>
            <a:endParaRPr lang="en-US" altLang="ko-KR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충만하게 하소서</a:t>
            </a:r>
          </a:p>
        </p:txBody>
      </p:sp>
    </p:spTree>
    <p:extLst>
      <p:ext uri="{BB962C8B-B14F-4D97-AF65-F5344CB8AC3E}">
        <p14:creationId xmlns:p14="http://schemas.microsoft.com/office/powerpoint/2010/main" val="3326588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7983-5C7B-7908-0D10-FA154EADD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DE75DDB-F02D-5337-F701-07ADA1D79DC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14EE7-DA5D-FE11-02D6-132CEE4D73B8}"/>
              </a:ext>
            </a:extLst>
          </p:cNvPr>
          <p:cNvSpPr txBox="1"/>
          <p:nvPr/>
        </p:nvSpPr>
        <p:spPr>
          <a:xfrm>
            <a:off x="0" y="549306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 앞에 내 생명 드리리라</a:t>
            </a:r>
          </a:p>
        </p:txBody>
      </p:sp>
    </p:spTree>
    <p:extLst>
      <p:ext uri="{BB962C8B-B14F-4D97-AF65-F5344CB8AC3E}">
        <p14:creationId xmlns:p14="http://schemas.microsoft.com/office/powerpoint/2010/main" val="4153648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CD12-7C3F-D203-9890-3EBD3D67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5E00F-A4AE-F451-6D7E-0AD63AC45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5404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3C9A-0238-5356-433F-7C000F5E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F89D4A1-4383-B1FA-8614-5CA22F8DE39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AADEC-60C0-3EA9-12E2-8DA77E1F3CA8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 높은 곳을 향하여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759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644A-300F-D50B-C522-083AEEE2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D56837E-1DAC-D0AF-1DE1-93585B85141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99644-EACF-E64A-1EC9-ED8EF2662C13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저 높은 곳을 향하여 날마다 나아갑니다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뜻과 정성 모아서 날마다 기도합니다</a:t>
            </a:r>
          </a:p>
        </p:txBody>
      </p:sp>
    </p:spTree>
    <p:extLst>
      <p:ext uri="{BB962C8B-B14F-4D97-AF65-F5344CB8AC3E}">
        <p14:creationId xmlns:p14="http://schemas.microsoft.com/office/powerpoint/2010/main" val="360958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4E0E-2A56-2B80-4668-EB5671DE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BD821CC-5B98-263A-0A33-1A1D84DAFE6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845F2-2E43-F63E-6808-6FEB4532C1F2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존귀한 주 보혈이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영을 새롭게 하네</a:t>
            </a:r>
          </a:p>
        </p:txBody>
      </p:sp>
    </p:spTree>
    <p:extLst>
      <p:ext uri="{BB962C8B-B14F-4D97-AF65-F5344CB8AC3E}">
        <p14:creationId xmlns:p14="http://schemas.microsoft.com/office/powerpoint/2010/main" val="1373132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B4BAD-1488-BCC8-572D-10768123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7E84AD9-CD10-8B59-4419-41D574ED04B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3E22F-BDD4-5083-BE15-C6C43A147564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주님 내 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붙드사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그곳에 서게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그곳은 빛과 사랑이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68574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F7135-8505-4FA4-10DF-EB878339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7207E8-92BD-279B-0711-3F5D32F492D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30819-E6E6-E1E6-9878-0F1459A58B95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(2)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괴롬과 죄가 있는 곳 나 비록 여기 살아도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빛나고 높은 저곳을 날마다 바라봅니다</a:t>
            </a:r>
          </a:p>
        </p:txBody>
      </p:sp>
    </p:spTree>
    <p:extLst>
      <p:ext uri="{BB962C8B-B14F-4D97-AF65-F5344CB8AC3E}">
        <p14:creationId xmlns:p14="http://schemas.microsoft.com/office/powerpoint/2010/main" val="1002513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9435-E562-0883-FE16-8B36B2B65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5F97347-7AE6-448F-C872-B1D554F2EBBB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D7327-DE99-6909-436C-2CA59D0388EB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주님 내 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붙드사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그곳에 서게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그곳은 빛과 사랑이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8769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FA817-9F7E-B36A-7A1D-2F80B3CC1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DB45BF2-0269-92B1-E8AD-159CECD168F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A28AD-3C7F-6CB1-6AEF-FCAA7B41F986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(3)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의심의 안개 걷히고 근심의 구름 없는 곳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기쁘고 참된 평화가 거기만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있사옵니다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98446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6EC5-92CA-7ECD-895E-5DFC724A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19F02DD-F3DE-9B9C-8AE4-7B9882EA9AC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20B15-237F-51C4-E52D-4B6BC309417C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주님 내 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붙드사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그곳에 서게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그곳은 빛과 사랑이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5982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C716-9248-7837-A5A7-1A9F50852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005049-7CC1-4082-E44F-02399CF6EF3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E6FA2-718D-1F8F-AB4E-BBB2F51F3B7C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(4)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험하고 높은 이 길을 싸우며 나아갑니다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다시금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기도하오니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내 주님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인도하소서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1979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AB1E-A45A-2368-7557-CE5789F29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2BBF36-8E60-EB87-5223-3D9C9556304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04AEF-43A3-8CBD-3129-2AF0C78004CA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주님 내 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붙드사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그곳에 서게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그곳은 빛과 사랑이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762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09F3-689E-8687-0419-800557FF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E0146C0-2864-82EB-B872-563F92F9D5A3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D6162-3C6A-8B8F-E714-C74EDB689B9D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(5)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주를 따라 올라가 저 높은 곳에 우뚝 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영원한 복락 누리며 즐거운 노래 부르리</a:t>
            </a:r>
          </a:p>
        </p:txBody>
      </p:sp>
    </p:spTree>
    <p:extLst>
      <p:ext uri="{BB962C8B-B14F-4D97-AF65-F5344CB8AC3E}">
        <p14:creationId xmlns:p14="http://schemas.microsoft.com/office/powerpoint/2010/main" val="42396841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8B47-8531-76F1-F598-340DD34FD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C1861C5-08E0-DFCF-643E-A23DD1D62F00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B7336-A2DD-DF2D-5597-5D6E2AAD463D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주님 내 발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붙드사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 그곳에 서게 하소서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그곳은 빛과 사랑이 언제나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넘치옵니다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408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B97D-866C-3829-5417-A1E951410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B2BB-4D17-5B0E-5A53-D9C7F20B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E84424-1BE6-330B-DAC6-F1E3FBE2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2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F2228-582C-70BF-A256-CD2A547E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51C17E-B938-3ECD-D5AD-271FEA5C9722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18C717-B888-8E11-5960-C16DF27AA741}"/>
              </a:ext>
            </a:extLst>
          </p:cNvPr>
          <p:cNvSpPr txBox="1"/>
          <p:nvPr/>
        </p:nvSpPr>
        <p:spPr>
          <a:xfrm>
            <a:off x="1057984" y="472362"/>
            <a:ext cx="10076033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약할 때 강함 되시네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44169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D1389-7EDD-0D7C-CB9C-7C0BA388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426D61-39C3-CBD9-D404-22A17E9EDBB5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5A8DB-BCE9-1BE8-CEF9-49E9BB85217C}"/>
              </a:ext>
            </a:extLst>
          </p:cNvPr>
          <p:cNvSpPr txBox="1"/>
          <p:nvPr/>
        </p:nvSpPr>
        <p:spPr>
          <a:xfrm>
            <a:off x="0" y="472363"/>
            <a:ext cx="1219200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5000" b="1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눈 주의 영광을 보네</a:t>
            </a:r>
            <a:endParaRPr lang="en-US" altLang="ko-KR" sz="5000" b="1" dirty="0">
              <a:ln w="9525">
                <a:noFill/>
              </a:ln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779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8F1E-E588-816B-769E-7191D212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7B09383-46BF-A755-7F83-FC1D2225A5B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15CED-EABE-00E9-C1FB-B73992244456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눈 주의 영광을 보네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우리 가운데 계신 주님</a:t>
            </a:r>
          </a:p>
        </p:txBody>
      </p:sp>
    </p:spTree>
    <p:extLst>
      <p:ext uri="{BB962C8B-B14F-4D97-AF65-F5344CB8AC3E}">
        <p14:creationId xmlns:p14="http://schemas.microsoft.com/office/powerpoint/2010/main" val="23171414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AAF0A-B36C-3D73-8325-647C572A0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57036A9-7DEC-6435-F6AF-1EEAE2C7900E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3EBCA-DB2C-0F42-7C8B-FD57DFAE1480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빛난 영광 온 하늘 덮고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찬송 온 땅 가득해</a:t>
            </a:r>
          </a:p>
        </p:txBody>
      </p:sp>
    </p:spTree>
    <p:extLst>
      <p:ext uri="{BB962C8B-B14F-4D97-AF65-F5344CB8AC3E}">
        <p14:creationId xmlns:p14="http://schemas.microsoft.com/office/powerpoint/2010/main" val="37901643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FF37-5532-9F2E-D53D-45F07B552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69D12BB-446C-93F9-465C-9EAC55B34656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E202D-8805-B1B4-ED98-3F938BF7FA8E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눈 주의 영광을 보네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찬송 가운데 서신 주님</a:t>
            </a:r>
          </a:p>
        </p:txBody>
      </p:sp>
    </p:spTree>
    <p:extLst>
      <p:ext uri="{BB962C8B-B14F-4D97-AF65-F5344CB8AC3E}">
        <p14:creationId xmlns:p14="http://schemas.microsoft.com/office/powerpoint/2010/main" val="31550137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FA1E-61D1-034D-07DA-8064618FE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EDDCF31-E5F0-729E-6235-32A6C7BE5BCD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9EC5A-3D5D-94CF-DAAF-DB72D4871214}"/>
              </a:ext>
            </a:extLst>
          </p:cNvPr>
          <p:cNvSpPr txBox="1"/>
          <p:nvPr/>
        </p:nvSpPr>
        <p:spPr>
          <a:xfrm>
            <a:off x="0" y="241529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주님의 얼굴은 온 세상 향하네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권능의 팔을 </a:t>
            </a:r>
            <a:r>
              <a:rPr lang="ko-KR" altLang="en-US" sz="4000" b="1" dirty="0" err="1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드셨네</a:t>
            </a:r>
            <a:endParaRPr lang="ko-KR" altLang="en-US" sz="4000" b="1" dirty="0">
              <a:ln w="9525">
                <a:noFill/>
              </a:ln>
              <a:solidFill>
                <a:schemeClr val="bg1"/>
              </a:solidFill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2174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393FE-FC6F-2886-A528-5F38B69F0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EEC7448-9855-E3BF-3264-E8AA175DBE44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9CE820-92D2-0BD0-E83E-5FBEB6AF22D7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주의 영광 이곳에 가득해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우린 서네 주님과 함께</a:t>
            </a:r>
          </a:p>
        </p:txBody>
      </p:sp>
    </p:spTree>
    <p:extLst>
      <p:ext uri="{BB962C8B-B14F-4D97-AF65-F5344CB8AC3E}">
        <p14:creationId xmlns:p14="http://schemas.microsoft.com/office/powerpoint/2010/main" val="39818665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6E54-FF29-C2F6-C431-194A4BFAB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F81922-61A4-0308-C421-4681A26ABD99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5F610-CF03-ECC3-BDCB-70F9AE5EDA54}"/>
              </a:ext>
            </a:extLst>
          </p:cNvPr>
          <p:cNvSpPr txBox="1"/>
          <p:nvPr/>
        </p:nvSpPr>
        <p:spPr>
          <a:xfrm>
            <a:off x="554182" y="241528"/>
            <a:ext cx="11083636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찬양하며 우리는 전진하리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모든 열방 주 볼 때까지</a:t>
            </a:r>
          </a:p>
        </p:txBody>
      </p:sp>
    </p:spTree>
    <p:extLst>
      <p:ext uri="{BB962C8B-B14F-4D97-AF65-F5344CB8AC3E}">
        <p14:creationId xmlns:p14="http://schemas.microsoft.com/office/powerpoint/2010/main" val="41107561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7423E-0032-FE7A-58A0-BF7362A4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370B8C-96A5-E8E2-FF41-5E637780CE7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907569-696A-F670-D22C-A0105D39EAFD}"/>
              </a:ext>
            </a:extLst>
          </p:cNvPr>
          <p:cNvSpPr txBox="1"/>
          <p:nvPr/>
        </p:nvSpPr>
        <p:spPr>
          <a:xfrm>
            <a:off x="0" y="241527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(1) </a:t>
            </a:r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약할 때 강함 되시네</a:t>
            </a:r>
          </a:p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나의 보배가 되신 주</a:t>
            </a:r>
          </a:p>
        </p:txBody>
      </p:sp>
    </p:spTree>
    <p:extLst>
      <p:ext uri="{BB962C8B-B14F-4D97-AF65-F5344CB8AC3E}">
        <p14:creationId xmlns:p14="http://schemas.microsoft.com/office/powerpoint/2010/main" val="34080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957A-6BFE-4C8D-2CB8-0B907C6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9533730-9335-20E6-B2E4-177F65FB2B31}"/>
              </a:ext>
            </a:extLst>
          </p:cNvPr>
          <p:cNvSpPr/>
          <p:nvPr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64A78-3113-B206-855F-649B2531CA1A}"/>
              </a:ext>
            </a:extLst>
          </p:cNvPr>
          <p:cNvSpPr txBox="1"/>
          <p:nvPr/>
        </p:nvSpPr>
        <p:spPr>
          <a:xfrm>
            <a:off x="0" y="549303"/>
            <a:ext cx="1219200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주 나의 모든 것</a:t>
            </a:r>
          </a:p>
        </p:txBody>
      </p:sp>
    </p:spTree>
    <p:extLst>
      <p:ext uri="{BB962C8B-B14F-4D97-AF65-F5344CB8AC3E}">
        <p14:creationId xmlns:p14="http://schemas.microsoft.com/office/powerpoint/2010/main" val="347760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21222</TotalTime>
  <Words>656</Words>
  <Application>Microsoft Office PowerPoint</Application>
  <PresentationFormat>와이드스크린</PresentationFormat>
  <Paragraphs>123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2" baseType="lpstr">
      <vt:lpstr>Pretendard</vt:lpstr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원술 강</cp:lastModifiedBy>
  <cp:revision>224</cp:revision>
  <dcterms:created xsi:type="dcterms:W3CDTF">2024-04-23T11:31:35Z</dcterms:created>
  <dcterms:modified xsi:type="dcterms:W3CDTF">2025-04-25T06:29:02Z</dcterms:modified>
</cp:coreProperties>
</file>