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2"/>
  </p:notesMasterIdLst>
  <p:sldIdLst>
    <p:sldId id="649" r:id="rId3"/>
    <p:sldId id="672" r:id="rId4"/>
    <p:sldId id="673" r:id="rId5"/>
    <p:sldId id="674" r:id="rId6"/>
    <p:sldId id="675" r:id="rId7"/>
    <p:sldId id="676" r:id="rId8"/>
    <p:sldId id="677" r:id="rId9"/>
    <p:sldId id="678" r:id="rId10"/>
    <p:sldId id="679" r:id="rId11"/>
    <p:sldId id="680" r:id="rId12"/>
    <p:sldId id="681" r:id="rId13"/>
    <p:sldId id="682" r:id="rId14"/>
    <p:sldId id="696" r:id="rId15"/>
    <p:sldId id="683" r:id="rId16"/>
    <p:sldId id="684" r:id="rId17"/>
    <p:sldId id="685" r:id="rId18"/>
    <p:sldId id="686" r:id="rId19"/>
    <p:sldId id="687" r:id="rId20"/>
    <p:sldId id="688" r:id="rId21"/>
    <p:sldId id="689" r:id="rId22"/>
    <p:sldId id="690" r:id="rId23"/>
    <p:sldId id="691" r:id="rId24"/>
    <p:sldId id="692" r:id="rId25"/>
    <p:sldId id="693" r:id="rId26"/>
    <p:sldId id="694" r:id="rId27"/>
    <p:sldId id="695" r:id="rId28"/>
    <p:sldId id="697" r:id="rId29"/>
    <p:sldId id="698" r:id="rId30"/>
    <p:sldId id="699" r:id="rId31"/>
    <p:sldId id="700" r:id="rId32"/>
    <p:sldId id="701" r:id="rId33"/>
    <p:sldId id="702" r:id="rId34"/>
    <p:sldId id="703" r:id="rId35"/>
    <p:sldId id="704" r:id="rId36"/>
    <p:sldId id="705" r:id="rId37"/>
    <p:sldId id="706" r:id="rId38"/>
    <p:sldId id="707" r:id="rId39"/>
    <p:sldId id="708" r:id="rId40"/>
    <p:sldId id="709" r:id="rId41"/>
    <p:sldId id="710" r:id="rId42"/>
    <p:sldId id="711" r:id="rId43"/>
    <p:sldId id="712" r:id="rId44"/>
    <p:sldId id="713" r:id="rId45"/>
    <p:sldId id="714" r:id="rId46"/>
    <p:sldId id="715" r:id="rId47"/>
    <p:sldId id="716" r:id="rId48"/>
    <p:sldId id="717" r:id="rId49"/>
    <p:sldId id="718" r:id="rId50"/>
    <p:sldId id="719" r:id="rId51"/>
    <p:sldId id="720" r:id="rId52"/>
    <p:sldId id="721" r:id="rId53"/>
    <p:sldId id="722" r:id="rId54"/>
    <p:sldId id="723" r:id="rId55"/>
    <p:sldId id="724" r:id="rId56"/>
    <p:sldId id="725" r:id="rId57"/>
    <p:sldId id="726" r:id="rId58"/>
    <p:sldId id="727" r:id="rId59"/>
    <p:sldId id="728" r:id="rId60"/>
    <p:sldId id="729" r:id="rId61"/>
    <p:sldId id="730" r:id="rId62"/>
    <p:sldId id="731" r:id="rId63"/>
    <p:sldId id="749" r:id="rId64"/>
    <p:sldId id="732" r:id="rId65"/>
    <p:sldId id="733" r:id="rId66"/>
    <p:sldId id="734" r:id="rId67"/>
    <p:sldId id="735" r:id="rId68"/>
    <p:sldId id="736" r:id="rId69"/>
    <p:sldId id="737" r:id="rId70"/>
    <p:sldId id="738" r:id="rId71"/>
    <p:sldId id="739" r:id="rId72"/>
    <p:sldId id="740" r:id="rId73"/>
    <p:sldId id="741" r:id="rId74"/>
    <p:sldId id="742" r:id="rId75"/>
    <p:sldId id="743" r:id="rId76"/>
    <p:sldId id="744" r:id="rId77"/>
    <p:sldId id="745" r:id="rId78"/>
    <p:sldId id="746" r:id="rId79"/>
    <p:sldId id="747" r:id="rId80"/>
    <p:sldId id="748" r:id="rId8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8" autoAdjust="0"/>
    <p:restoredTop sz="94633"/>
  </p:normalViewPr>
  <p:slideViewPr>
    <p:cSldViewPr snapToGrid="0" snapToObjects="1">
      <p:cViewPr varScale="1">
        <p:scale>
          <a:sx n="69" d="100"/>
          <a:sy n="69" d="100"/>
        </p:scale>
        <p:origin x="-558" y="-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B957B-9710-42EA-B725-B90003A41E72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E4325-F362-4982-AE8C-0E9057ECE8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660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CCC623F-252B-2F43-B29C-49C6646E2952}"/>
              </a:ext>
            </a:extLst>
          </p:cNvPr>
          <p:cNvSpPr/>
          <p:nvPr userDrawn="1"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325879"/>
          </a:xfrm>
        </p:spPr>
        <p:txBody>
          <a:bodyPr anchor="b">
            <a:normAutofit/>
          </a:bodyPr>
          <a:lstStyle>
            <a:lvl1pPr marL="0" algn="ctr" defTabSz="914400" rtl="0" eaLnBrk="1" latinLnBrk="1" hangingPunct="1">
              <a:defRPr lang="ko-KR" altLang="en-US" sz="5000" b="1" kern="1200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2025-05-02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375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2025-05-02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 userDrawn="1"/>
        </p:nvSpPr>
        <p:spPr>
          <a:xfrm>
            <a:off x="0" y="-9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prstClr val="white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6488"/>
          </a:xfrm>
        </p:spPr>
        <p:txBody>
          <a:bodyPr/>
          <a:lstStyle>
            <a:lvl1pPr algn="ctr">
              <a:defRPr lang="ko-KR" altLang="en-US" sz="4000" b="1" kern="1200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9408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2025-05-02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13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2025-05-02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35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2025-05-02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56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2025-05-02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068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2025-05-02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6036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2025-05-02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0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2025-05-02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7138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2025-05-02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757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2025-05-02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18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2025-05-02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2025-05-02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2025-05-02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80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주께로 지금 가오니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십자가의 보혈로 날 씻어 주소서</a:t>
            </a:r>
          </a:p>
        </p:txBody>
      </p:sp>
    </p:spTree>
    <p:extLst>
      <p:ext uri="{BB962C8B-B14F-4D97-AF65-F5344CB8AC3E}">
        <p14:creationId xmlns:p14="http://schemas.microsoft.com/office/powerpoint/2010/main" val="408723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5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 피가 맘속에 큰 증거됩니다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기도 소리 들으사 다 허락하소서</a:t>
            </a:r>
          </a:p>
        </p:txBody>
      </p:sp>
    </p:spTree>
    <p:extLst>
      <p:ext uri="{BB962C8B-B14F-4D97-AF65-F5344CB8AC3E}">
        <p14:creationId xmlns:p14="http://schemas.microsoft.com/office/powerpoint/2010/main" val="408723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주께로 지금 가오니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십자가의 보혈로 날 씻어 주소서</a:t>
            </a:r>
          </a:p>
        </p:txBody>
      </p:sp>
    </p:spTree>
    <p:extLst>
      <p:ext uri="{BB962C8B-B14F-4D97-AF65-F5344CB8AC3E}">
        <p14:creationId xmlns:p14="http://schemas.microsoft.com/office/powerpoint/2010/main" val="408723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02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72362"/>
            <a:ext cx="100760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 smtClean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나의 등 뒤에서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12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549301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1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등 뒤에서 나를 도우시는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76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인생길에서 지치고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곤하여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매일처럼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주저앉고 싶을 때 나를 밀어주시네</a:t>
            </a:r>
          </a:p>
        </p:txBody>
      </p:sp>
    </p:spTree>
    <p:extLst>
      <p:ext uri="{BB962C8B-B14F-4D97-AF65-F5344CB8AC3E}">
        <p14:creationId xmlns:p14="http://schemas.microsoft.com/office/powerpoint/2010/main" val="2987273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일어나 걸어라 내가 새 힘을 주리니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일어나 너 걸어라 내 너를 도우리</a:t>
            </a:r>
          </a:p>
        </p:txBody>
      </p:sp>
    </p:spTree>
    <p:extLst>
      <p:ext uri="{BB962C8B-B14F-4D97-AF65-F5344CB8AC3E}">
        <p14:creationId xmlns:p14="http://schemas.microsoft.com/office/powerpoint/2010/main" val="944701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549301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2</a:t>
            </a:r>
            <a:r>
              <a:rPr lang="en-US" altLang="ko-KR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등 뒤에서 나를 도우시는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7421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평안히 길을 갈 땐 보이지 않아도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지치고 곤하여 넘어질 때면 다가와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손내미시네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07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72362"/>
            <a:ext cx="100760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 smtClean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주의 보혈은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326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일어나 걸어라 내가 새 힘을 주리니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일어나 너 걸어라 내 너를 도우리</a:t>
            </a:r>
          </a:p>
        </p:txBody>
      </p:sp>
    </p:spTree>
    <p:extLst>
      <p:ext uri="{BB962C8B-B14F-4D97-AF65-F5344CB8AC3E}">
        <p14:creationId xmlns:p14="http://schemas.microsoft.com/office/powerpoint/2010/main" val="2154568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549301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3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등 뒤에서 나를 도우시는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695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때때로 뒤돌아보면 여전히 계신 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잔잔한 미소로 바라보시며 나를 재촉하시네</a:t>
            </a:r>
          </a:p>
        </p:txBody>
      </p:sp>
    </p:spTree>
    <p:extLst>
      <p:ext uri="{BB962C8B-B14F-4D97-AF65-F5344CB8AC3E}">
        <p14:creationId xmlns:p14="http://schemas.microsoft.com/office/powerpoint/2010/main" val="2675594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일어나 걸어라 내가 새 힘을 주리니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일어나 너 걸어라 내 너를 도우리</a:t>
            </a:r>
          </a:p>
        </p:txBody>
      </p:sp>
    </p:spTree>
    <p:extLst>
      <p:ext uri="{BB962C8B-B14F-4D97-AF65-F5344CB8AC3E}">
        <p14:creationId xmlns:p14="http://schemas.microsoft.com/office/powerpoint/2010/main" val="981663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530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72362"/>
            <a:ext cx="100760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 smtClean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맘의 눈을 여소서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926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맘의 눈을 여소서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맘의 눈을 열어</a:t>
            </a:r>
          </a:p>
        </p:txBody>
      </p:sp>
    </p:spTree>
    <p:extLst>
      <p:ext uri="{BB962C8B-B14F-4D97-AF65-F5344CB8AC3E}">
        <p14:creationId xmlns:p14="http://schemas.microsoft.com/office/powerpoint/2010/main" val="4120459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보게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하소서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보게 하소서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6045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맘의 눈을 여소서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맘의 눈을 열어</a:t>
            </a:r>
          </a:p>
        </p:txBody>
      </p:sp>
    </p:spTree>
    <p:extLst>
      <p:ext uri="{BB962C8B-B14F-4D97-AF65-F5344CB8AC3E}">
        <p14:creationId xmlns:p14="http://schemas.microsoft.com/office/powerpoint/2010/main" val="1044971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보게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하소서</a:t>
            </a:r>
            <a:endParaRPr lang="en-US" altLang="ko-KR" sz="4000" b="1" dirty="0" smtClean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보게 하소서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15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1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주의 보혈은 정하고 정하다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죄를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정케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하신 주 날 오라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하신다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40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</a:t>
            </a:r>
            <a:r>
              <a:rPr lang="en-US" altLang="ko-KR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이름 높이 들리고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영광의 빛 비춰 주시며</a:t>
            </a:r>
          </a:p>
        </p:txBody>
      </p:sp>
    </p:spTree>
    <p:extLst>
      <p:ext uri="{BB962C8B-B14F-4D97-AF65-F5344CB8AC3E}">
        <p14:creationId xmlns:p14="http://schemas.microsoft.com/office/powerpoint/2010/main" val="22920376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권능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넘치길 보기 원하네</a:t>
            </a:r>
          </a:p>
          <a:p>
            <a:pPr algn="ctr"/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거룩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거룩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거룩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142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err="1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거룩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거룩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</a:t>
            </a:r>
            <a:r>
              <a:rPr lang="ko-KR" altLang="en-US" sz="4000" b="1" dirty="0" err="1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거룩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</a:t>
            </a:r>
            <a:r>
              <a:rPr lang="en-US" altLang="ko-KR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x 3</a:t>
            </a:r>
          </a:p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보게 하소서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9684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178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057984" y="472362"/>
            <a:ext cx="100760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 smtClean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은혜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6610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1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누려왔던 모든 것들이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지나왔던 모든 시간이</a:t>
            </a:r>
          </a:p>
        </p:txBody>
      </p:sp>
    </p:spTree>
    <p:extLst>
      <p:ext uri="{BB962C8B-B14F-4D97-AF65-F5344CB8AC3E}">
        <p14:creationId xmlns:p14="http://schemas.microsoft.com/office/powerpoint/2010/main" val="1375201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걸어왔던 모든 순간이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당연한 것 아니라 은혜였소</a:t>
            </a:r>
          </a:p>
        </p:txBody>
      </p:sp>
    </p:spTree>
    <p:extLst>
      <p:ext uri="{BB962C8B-B14F-4D97-AF65-F5344CB8AC3E}">
        <p14:creationId xmlns:p14="http://schemas.microsoft.com/office/powerpoint/2010/main" val="19333148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아침 해가 뜨고 저녁의 노을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봄의 꽃 향기와 가을의 열매</a:t>
            </a:r>
          </a:p>
        </p:txBody>
      </p:sp>
    </p:spTree>
    <p:extLst>
      <p:ext uri="{BB962C8B-B14F-4D97-AF65-F5344CB8AC3E}">
        <p14:creationId xmlns:p14="http://schemas.microsoft.com/office/powerpoint/2010/main" val="418453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변하는 계절의 모든 순간이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당연한 것 아니라 은혜였소</a:t>
            </a:r>
          </a:p>
        </p:txBody>
      </p:sp>
    </p:spTree>
    <p:extLst>
      <p:ext uri="{BB962C8B-B14F-4D97-AF65-F5344CB8AC3E}">
        <p14:creationId xmlns:p14="http://schemas.microsoft.com/office/powerpoint/2010/main" val="213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</a:t>
            </a:r>
            <a:r>
              <a:rPr lang="en-US" altLang="ko-KR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모든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것이 은혜 은혜 은혜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한 없는 은혜</a:t>
            </a:r>
          </a:p>
        </p:txBody>
      </p:sp>
    </p:spTree>
    <p:extLst>
      <p:ext uri="{BB962C8B-B14F-4D97-AF65-F5344CB8AC3E}">
        <p14:creationId xmlns:p14="http://schemas.microsoft.com/office/powerpoint/2010/main" val="357982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주께로 지금 가오니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십자가의 보혈로 날 씻어 주소서</a:t>
            </a:r>
          </a:p>
        </p:txBody>
      </p:sp>
    </p:spTree>
    <p:extLst>
      <p:ext uri="{BB962C8B-B14F-4D97-AF65-F5344CB8AC3E}">
        <p14:creationId xmlns:p14="http://schemas.microsoft.com/office/powerpoint/2010/main" val="987682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삶에 당연한 건 하나도 없었던 것을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모든 것이 은혜 은혜였소</a:t>
            </a:r>
          </a:p>
        </p:txBody>
      </p:sp>
    </p:spTree>
    <p:extLst>
      <p:ext uri="{BB962C8B-B14F-4D97-AF65-F5344CB8AC3E}">
        <p14:creationId xmlns:p14="http://schemas.microsoft.com/office/powerpoint/2010/main" val="1886576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2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이 땅에 태어나 사는 것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어린 아이 시절과 지금까지</a:t>
            </a:r>
          </a:p>
        </p:txBody>
      </p:sp>
    </p:spTree>
    <p:extLst>
      <p:ext uri="{BB962C8B-B14F-4D97-AF65-F5344CB8AC3E}">
        <p14:creationId xmlns:p14="http://schemas.microsoft.com/office/powerpoint/2010/main" val="1068229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숨을 쉬며 살며 꿈을 꾸는 삶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당연한 것 아니라 은혜였소</a:t>
            </a:r>
          </a:p>
        </p:txBody>
      </p:sp>
    </p:spTree>
    <p:extLst>
      <p:ext uri="{BB962C8B-B14F-4D97-AF65-F5344CB8AC3E}">
        <p14:creationId xmlns:p14="http://schemas.microsoft.com/office/powerpoint/2010/main" val="1552762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하나님의 자녀로 살며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오늘 찬양하고 예배하는 삶</a:t>
            </a:r>
          </a:p>
        </p:txBody>
      </p:sp>
    </p:spTree>
    <p:extLst>
      <p:ext uri="{BB962C8B-B14F-4D97-AF65-F5344CB8AC3E}">
        <p14:creationId xmlns:p14="http://schemas.microsoft.com/office/powerpoint/2010/main" val="2231322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복음을 전할 수 있는 축복이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당연한 것 아니라 은혜였소</a:t>
            </a:r>
          </a:p>
        </p:txBody>
      </p:sp>
    </p:spTree>
    <p:extLst>
      <p:ext uri="{BB962C8B-B14F-4D97-AF65-F5344CB8AC3E}">
        <p14:creationId xmlns:p14="http://schemas.microsoft.com/office/powerpoint/2010/main" val="23822014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후</a:t>
            </a:r>
            <a:r>
              <a:rPr lang="en-US" altLang="ko-KR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) </a:t>
            </a:r>
            <a:r>
              <a:rPr lang="ko-KR" altLang="en-US" sz="4000" b="1" dirty="0" smtClean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모든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것이 은혜 은혜 은혜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한 없는 은혜</a:t>
            </a:r>
          </a:p>
        </p:txBody>
      </p:sp>
    </p:spTree>
    <p:extLst>
      <p:ext uri="{BB962C8B-B14F-4D97-AF65-F5344CB8AC3E}">
        <p14:creationId xmlns:p14="http://schemas.microsoft.com/office/powerpoint/2010/main" val="9685117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삶에 당연한 건 하나도 없었던 것을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모든 것이 은혜 은혜였소</a:t>
            </a:r>
          </a:p>
        </p:txBody>
      </p:sp>
    </p:spTree>
    <p:extLst>
      <p:ext uri="{BB962C8B-B14F-4D97-AF65-F5344CB8AC3E}">
        <p14:creationId xmlns:p14="http://schemas.microsoft.com/office/powerpoint/2010/main" val="9174653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5995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F3A880E-C1AB-4624-AD89-4F57DD2B7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아무도 예배하지 않는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5498E358-1822-4F8D-8376-02D30CD98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277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D2783F3-11A3-48CF-A1B7-C4D35036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1CF1798-6FBF-4609-BD96-08726549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 smtClean="0"/>
              <a:t>​1 </a:t>
            </a:r>
            <a:r>
              <a:rPr lang="ko-KR" altLang="en-US" dirty="0" smtClean="0"/>
              <a:t>아무도 </a:t>
            </a:r>
            <a:r>
              <a:rPr lang="ko-KR" altLang="en-US" dirty="0"/>
              <a:t>예배하지 않는 그곳에서 주를 예배하리라</a:t>
            </a:r>
          </a:p>
          <a:p>
            <a:pPr rtl="0" eaLnBrk="1" latinLnBrk="1" hangingPunct="1"/>
            <a:r>
              <a:rPr lang="ko-KR" altLang="en-US" dirty="0"/>
              <a:t>아무도 찬양하지 않는 그곳에서 나 주를 찬양하리라</a:t>
            </a:r>
          </a:p>
        </p:txBody>
      </p:sp>
    </p:spTree>
    <p:extLst>
      <p:ext uri="{BB962C8B-B14F-4D97-AF65-F5344CB8AC3E}">
        <p14:creationId xmlns:p14="http://schemas.microsoft.com/office/powerpoint/2010/main" val="258124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2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약하고 추해도 주께로 나가면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힘 주시고 내 추함을 곧 씻어 주시네</a:t>
            </a:r>
          </a:p>
        </p:txBody>
      </p:sp>
    </p:spTree>
    <p:extLst>
      <p:ext uri="{BB962C8B-B14F-4D97-AF65-F5344CB8AC3E}">
        <p14:creationId xmlns:p14="http://schemas.microsoft.com/office/powerpoint/2010/main" val="40932370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7B448856-045F-4883-9374-2AC693DBB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A7204150-3559-423F-B9BA-00DEDF20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 dirty="0" smtClean="0"/>
              <a:t>2 </a:t>
            </a:r>
            <a:r>
              <a:rPr lang="ko-KR" altLang="en-US" dirty="0" smtClean="0"/>
              <a:t>누구도 </a:t>
            </a:r>
            <a:r>
              <a:rPr lang="ko-KR" altLang="en-US" dirty="0"/>
              <a:t>헌신하지 않는 그곳에서 주께 헌신하리라</a:t>
            </a:r>
          </a:p>
          <a:p>
            <a:pPr rtl="0" eaLnBrk="1" latinLnBrk="1" hangingPunct="1"/>
            <a:r>
              <a:rPr lang="ko-KR" altLang="en-US" dirty="0"/>
              <a:t>누구도 증거하지 않는 그곳에서 나 주를 증거하리라</a:t>
            </a:r>
          </a:p>
        </p:txBody>
      </p:sp>
    </p:spTree>
    <p:extLst>
      <p:ext uri="{BB962C8B-B14F-4D97-AF65-F5344CB8AC3E}">
        <p14:creationId xmlns:p14="http://schemas.microsoft.com/office/powerpoint/2010/main" val="13193968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9976A24F-C6FA-4CEE-83CF-9AE8888A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D7965904-11CB-4EEC-A699-BDC1AE7E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 smtClean="0"/>
              <a:t>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내가 </a:t>
            </a:r>
            <a:r>
              <a:rPr lang="ko-KR" altLang="en-US" dirty="0"/>
              <a:t>밟는 모든 땅 주를 예배하게 하소서</a:t>
            </a:r>
          </a:p>
          <a:p>
            <a:pPr rtl="0" eaLnBrk="1" latinLnBrk="1" hangingPunct="1"/>
            <a:r>
              <a:rPr lang="ko-KR" altLang="en-US" dirty="0"/>
              <a:t>주의 보혈로 덮어지게 하소서</a:t>
            </a:r>
          </a:p>
        </p:txBody>
      </p:sp>
    </p:spTree>
    <p:extLst>
      <p:ext uri="{BB962C8B-B14F-4D97-AF65-F5344CB8AC3E}">
        <p14:creationId xmlns:p14="http://schemas.microsoft.com/office/powerpoint/2010/main" val="30853810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C850FCF0-A7B9-4069-895F-DE658F52B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A7B4F58-A12D-49AD-AFAC-11DEBECC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내가 선 이곳 주의 거룩한 곳 되게 하소서</a:t>
            </a:r>
          </a:p>
          <a:p>
            <a:pPr rtl="0" eaLnBrk="1" latinLnBrk="1" hangingPunct="1"/>
            <a:r>
              <a:rPr lang="ko-KR" altLang="en-US" dirty="0"/>
              <a:t>주의 향기로 </a:t>
            </a:r>
            <a:r>
              <a:rPr lang="ko-KR" altLang="en-US" dirty="0" err="1"/>
              <a:t>물들이소서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20933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576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9F3A880E-C1AB-4624-AD89-4F57DD2B7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 smtClean="0"/>
              <a:t>우릴 사용하소서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5498E358-1822-4F8D-8376-02D30CD98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727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D2783F3-11A3-48CF-A1B7-C4D35036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1CF1798-6FBF-4609-BD96-08726549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우리에겐 소원이 하나 있네</a:t>
            </a:r>
            <a:br>
              <a:rPr lang="ko-KR" altLang="en-US" dirty="0"/>
            </a:br>
            <a:r>
              <a:rPr lang="ko-KR" altLang="en-US" dirty="0"/>
              <a:t>주님 다시 오실 그 날까지</a:t>
            </a:r>
          </a:p>
        </p:txBody>
      </p:sp>
    </p:spTree>
    <p:extLst>
      <p:ext uri="{BB962C8B-B14F-4D97-AF65-F5344CB8AC3E}">
        <p14:creationId xmlns:p14="http://schemas.microsoft.com/office/powerpoint/2010/main" val="8996712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D2783F3-11A3-48CF-A1B7-C4D35036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1CF1798-6FBF-4609-BD96-08726549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 가슴에 새긴 주의 십자가 사랑</a:t>
            </a:r>
            <a:br>
              <a:rPr lang="ko-KR" altLang="en-US" dirty="0"/>
            </a:br>
            <a:r>
              <a:rPr lang="ko-KR" altLang="en-US" dirty="0"/>
              <a:t>나의 교회를 사랑케 하네</a:t>
            </a:r>
          </a:p>
        </p:txBody>
      </p:sp>
    </p:spTree>
    <p:extLst>
      <p:ext uri="{BB962C8B-B14F-4D97-AF65-F5344CB8AC3E}">
        <p14:creationId xmlns:p14="http://schemas.microsoft.com/office/powerpoint/2010/main" val="36583232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D2783F3-11A3-48CF-A1B7-C4D35036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1CF1798-6FBF-4609-BD96-08726549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주의 교회를 향한 우리 마음</a:t>
            </a:r>
            <a:br>
              <a:rPr lang="ko-KR" altLang="en-US" dirty="0"/>
            </a:br>
            <a:r>
              <a:rPr lang="ko-KR" altLang="en-US" dirty="0"/>
              <a:t>희생과 포기와 가난과 고난</a:t>
            </a:r>
          </a:p>
        </p:txBody>
      </p:sp>
    </p:spTree>
    <p:extLst>
      <p:ext uri="{BB962C8B-B14F-4D97-AF65-F5344CB8AC3E}">
        <p14:creationId xmlns:p14="http://schemas.microsoft.com/office/powerpoint/2010/main" val="42846364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D2783F3-11A3-48CF-A1B7-C4D35036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1CF1798-6FBF-4609-BD96-08726549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하물며 죽음조차 우릴 막을 수 없네</a:t>
            </a:r>
            <a:br>
              <a:rPr lang="ko-KR" altLang="en-US" dirty="0"/>
            </a:br>
            <a:r>
              <a:rPr lang="ko-KR" altLang="en-US" dirty="0"/>
              <a:t>우리 교회는 이 땅의 희망</a:t>
            </a:r>
          </a:p>
        </p:txBody>
      </p:sp>
    </p:spTree>
    <p:extLst>
      <p:ext uri="{BB962C8B-B14F-4D97-AF65-F5344CB8AC3E}">
        <p14:creationId xmlns:p14="http://schemas.microsoft.com/office/powerpoint/2010/main" val="38018943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D2783F3-11A3-48CF-A1B7-C4D35036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1CF1798-6FBF-4609-BD96-08726549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후</a:t>
            </a:r>
            <a:r>
              <a:rPr lang="en-US" altLang="ko-KR" dirty="0" smtClean="0"/>
              <a:t>) </a:t>
            </a:r>
            <a:r>
              <a:rPr lang="ko-KR" altLang="en-US" dirty="0" smtClean="0"/>
              <a:t>교회를 </a:t>
            </a:r>
            <a:r>
              <a:rPr lang="ko-KR" altLang="en-US" dirty="0"/>
              <a:t>교회되게 예배를 예배되게</a:t>
            </a:r>
            <a:br>
              <a:rPr lang="ko-KR" altLang="en-US" dirty="0"/>
            </a:br>
            <a:r>
              <a:rPr lang="ko-KR" altLang="en-US" dirty="0"/>
              <a:t>우릴 사용하소서</a:t>
            </a:r>
          </a:p>
        </p:txBody>
      </p:sp>
    </p:spTree>
    <p:extLst>
      <p:ext uri="{BB962C8B-B14F-4D97-AF65-F5344CB8AC3E}">
        <p14:creationId xmlns:p14="http://schemas.microsoft.com/office/powerpoint/2010/main" val="92459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주께로 지금 가오니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십자가의 보혈로 날 씻어 주소서</a:t>
            </a:r>
          </a:p>
        </p:txBody>
      </p:sp>
    </p:spTree>
    <p:extLst>
      <p:ext uri="{BB962C8B-B14F-4D97-AF65-F5344CB8AC3E}">
        <p14:creationId xmlns:p14="http://schemas.microsoft.com/office/powerpoint/2010/main" val="42776457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D2783F3-11A3-48CF-A1B7-C4D35036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1CF1798-6FBF-4609-BD96-08726549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진정한 부흥의 날 오늘 임하도록</a:t>
            </a:r>
            <a:br>
              <a:rPr lang="ko-KR" altLang="en-US" dirty="0"/>
            </a:br>
            <a:r>
              <a:rPr lang="ko-KR" altLang="en-US" dirty="0"/>
              <a:t>우릴 사용하소서</a:t>
            </a:r>
          </a:p>
        </p:txBody>
      </p:sp>
    </p:spTree>
    <p:extLst>
      <p:ext uri="{BB962C8B-B14F-4D97-AF65-F5344CB8AC3E}">
        <p14:creationId xmlns:p14="http://schemas.microsoft.com/office/powerpoint/2010/main" val="33525775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xmlns="" id="{4D2783F3-11A3-48CF-A1B7-C4D35036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xmlns="" id="{01CF1798-6FBF-4609-BD96-08726549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성령 안에 예배하리라 자유의 마음으로</a:t>
            </a:r>
            <a:br>
              <a:rPr lang="ko-KR" altLang="en-US" dirty="0"/>
            </a:br>
            <a:r>
              <a:rPr lang="ko-KR" altLang="en-US" dirty="0"/>
              <a:t>사랑으로 사역하리라 교회는 생명이니</a:t>
            </a:r>
          </a:p>
        </p:txBody>
      </p:sp>
    </p:spTree>
    <p:extLst>
      <p:ext uri="{BB962C8B-B14F-4D97-AF65-F5344CB8AC3E}">
        <p14:creationId xmlns:p14="http://schemas.microsoft.com/office/powerpoint/2010/main" val="38810659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3198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 smtClean="0"/>
              <a:t>빛의 사자들이여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=""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19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 </a:t>
            </a:r>
            <a:r>
              <a:rPr lang="ko-KR" altLang="en-US" dirty="0" smtClean="0"/>
              <a:t>빛의 </a:t>
            </a:r>
            <a:r>
              <a:rPr lang="ko-KR" altLang="en-US" dirty="0"/>
              <a:t>사자들이여 어서 </a:t>
            </a:r>
            <a:r>
              <a:rPr lang="ko-KR" altLang="en-US" dirty="0" smtClean="0"/>
              <a:t>가서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어둠을 </a:t>
            </a:r>
            <a:r>
              <a:rPr lang="ko-KR" altLang="en-US" dirty="0"/>
              <a:t>물리치고</a:t>
            </a:r>
          </a:p>
        </p:txBody>
      </p:sp>
    </p:spTree>
    <p:extLst>
      <p:ext uri="{BB962C8B-B14F-4D97-AF65-F5344CB8AC3E}">
        <p14:creationId xmlns:p14="http://schemas.microsoft.com/office/powerpoint/2010/main" val="35721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 진리 모르는 </a:t>
            </a:r>
            <a:r>
              <a:rPr lang="ko-KR" altLang="en-US" dirty="0" smtClean="0"/>
              <a:t>백성에게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복음의 </a:t>
            </a:r>
            <a:r>
              <a:rPr lang="ko-KR" altLang="en-US" dirty="0"/>
              <a:t>빛 비춰라</a:t>
            </a:r>
          </a:p>
        </p:txBody>
      </p:sp>
    </p:spTree>
    <p:extLst>
      <p:ext uri="{BB962C8B-B14F-4D97-AF65-F5344CB8AC3E}">
        <p14:creationId xmlns:p14="http://schemas.microsoft.com/office/powerpoint/2010/main" val="7828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빛의 </a:t>
            </a:r>
            <a:r>
              <a:rPr lang="ko-KR" altLang="en-US" dirty="0" smtClean="0"/>
              <a:t>사자들이여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복음의 </a:t>
            </a:r>
            <a:r>
              <a:rPr lang="ko-KR" altLang="en-US" dirty="0"/>
              <a:t>빛 비춰라</a:t>
            </a:r>
          </a:p>
        </p:txBody>
      </p:sp>
    </p:spTree>
    <p:extLst>
      <p:ext uri="{BB962C8B-B14F-4D97-AF65-F5344CB8AC3E}">
        <p14:creationId xmlns:p14="http://schemas.microsoft.com/office/powerpoint/2010/main" val="112739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죄로 </a:t>
            </a:r>
            <a:r>
              <a:rPr lang="ko-KR" altLang="en-US" dirty="0" smtClean="0"/>
              <a:t>어둔 밤 </a:t>
            </a:r>
            <a:r>
              <a:rPr lang="ko-KR" altLang="en-US" dirty="0"/>
              <a:t>밝게 </a:t>
            </a:r>
            <a:r>
              <a:rPr lang="ko-KR" altLang="en-US" dirty="0" smtClean="0"/>
              <a:t>비춰라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빛의 </a:t>
            </a:r>
            <a:r>
              <a:rPr lang="ko-KR" altLang="en-US" dirty="0"/>
              <a:t>사자들이여</a:t>
            </a:r>
          </a:p>
        </p:txBody>
      </p:sp>
    </p:spTree>
    <p:extLst>
      <p:ext uri="{BB962C8B-B14F-4D97-AF65-F5344CB8AC3E}">
        <p14:creationId xmlns:p14="http://schemas.microsoft.com/office/powerpoint/2010/main" val="315956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 </a:t>
            </a:r>
            <a:r>
              <a:rPr lang="ko-KR" altLang="en-US" dirty="0"/>
              <a:t>선한 사역 위하여 힘을 </a:t>
            </a:r>
            <a:r>
              <a:rPr lang="ko-KR" altLang="en-US" dirty="0" smtClean="0"/>
              <a:t>내라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 </a:t>
            </a:r>
            <a:r>
              <a:rPr lang="ko-KR" altLang="en-US" dirty="0"/>
              <a:t>함께 하시겠네</a:t>
            </a:r>
          </a:p>
        </p:txBody>
      </p:sp>
    </p:spTree>
    <p:extLst>
      <p:ext uri="{BB962C8B-B14F-4D97-AF65-F5344CB8AC3E}">
        <p14:creationId xmlns:p14="http://schemas.microsoft.com/office/powerpoint/2010/main" val="370537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 크신 사랑을 </a:t>
            </a:r>
            <a:r>
              <a:rPr lang="ko-KR" altLang="en-US" dirty="0" smtClean="0"/>
              <a:t>전파하며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복음의 </a:t>
            </a:r>
            <a:r>
              <a:rPr lang="ko-KR" altLang="en-US" dirty="0"/>
              <a:t>빛 비춰라</a:t>
            </a:r>
          </a:p>
        </p:txBody>
      </p:sp>
    </p:spTree>
    <p:extLst>
      <p:ext uri="{BB962C8B-B14F-4D97-AF65-F5344CB8AC3E}">
        <p14:creationId xmlns:p14="http://schemas.microsoft.com/office/powerpoint/2010/main" val="3723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3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날 오라 하심은 온전한 믿음과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또 사랑함과 평안함 다 주려 함이라</a:t>
            </a:r>
          </a:p>
        </p:txBody>
      </p:sp>
    </p:spTree>
    <p:extLst>
      <p:ext uri="{BB962C8B-B14F-4D97-AF65-F5344CB8AC3E}">
        <p14:creationId xmlns:p14="http://schemas.microsoft.com/office/powerpoint/2010/main" val="42776457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빛의 </a:t>
            </a:r>
            <a:r>
              <a:rPr lang="ko-KR" altLang="en-US" dirty="0" smtClean="0"/>
              <a:t>사자들이여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복음의 </a:t>
            </a:r>
            <a:r>
              <a:rPr lang="ko-KR" altLang="en-US" dirty="0"/>
              <a:t>빛 비춰라</a:t>
            </a:r>
          </a:p>
        </p:txBody>
      </p:sp>
    </p:spTree>
    <p:extLst>
      <p:ext uri="{BB962C8B-B14F-4D97-AF65-F5344CB8AC3E}">
        <p14:creationId xmlns:p14="http://schemas.microsoft.com/office/powerpoint/2010/main" val="222706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죄로 </a:t>
            </a:r>
            <a:r>
              <a:rPr lang="ko-KR" altLang="en-US" dirty="0" smtClean="0"/>
              <a:t>어둔 밤 </a:t>
            </a:r>
            <a:r>
              <a:rPr lang="ko-KR" altLang="en-US" dirty="0"/>
              <a:t>밝게 </a:t>
            </a:r>
            <a:r>
              <a:rPr lang="ko-KR" altLang="en-US" dirty="0" smtClean="0"/>
              <a:t>비춰라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빛의 </a:t>
            </a:r>
            <a:r>
              <a:rPr lang="ko-KR" altLang="en-US" dirty="0"/>
              <a:t>사자들이여</a:t>
            </a:r>
          </a:p>
        </p:txBody>
      </p:sp>
    </p:spTree>
    <p:extLst>
      <p:ext uri="{BB962C8B-B14F-4D97-AF65-F5344CB8AC3E}">
        <p14:creationId xmlns:p14="http://schemas.microsoft.com/office/powerpoint/2010/main" val="172849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 </a:t>
            </a:r>
            <a:r>
              <a:rPr lang="ko-KR" altLang="en-US" dirty="0"/>
              <a:t>주님 부탁하신 말 순종하여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 </a:t>
            </a:r>
            <a:r>
              <a:rPr lang="ko-KR" altLang="en-US" dirty="0"/>
              <a:t>진리 전파하라</a:t>
            </a:r>
          </a:p>
        </p:txBody>
      </p:sp>
    </p:spTree>
    <p:extLst>
      <p:ext uri="{BB962C8B-B14F-4D97-AF65-F5344CB8AC3E}">
        <p14:creationId xmlns:p14="http://schemas.microsoft.com/office/powerpoint/2010/main" val="416533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산을 넘고 </a:t>
            </a:r>
            <a:r>
              <a:rPr lang="ko-KR" altLang="en-US" dirty="0" smtClean="0"/>
              <a:t>물 건너 </a:t>
            </a:r>
            <a:r>
              <a:rPr lang="ko-KR" altLang="en-US" dirty="0"/>
              <a:t>힘을 </a:t>
            </a:r>
            <a:r>
              <a:rPr lang="ko-KR" altLang="en-US" dirty="0" smtClean="0"/>
              <a:t>다해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복음의 </a:t>
            </a:r>
            <a:r>
              <a:rPr lang="ko-KR" altLang="en-US" dirty="0"/>
              <a:t>빛 비춰라</a:t>
            </a:r>
          </a:p>
        </p:txBody>
      </p:sp>
    </p:spTree>
    <p:extLst>
      <p:ext uri="{BB962C8B-B14F-4D97-AF65-F5344CB8AC3E}">
        <p14:creationId xmlns:p14="http://schemas.microsoft.com/office/powerpoint/2010/main" val="309191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빛의 </a:t>
            </a:r>
            <a:r>
              <a:rPr lang="ko-KR" altLang="en-US" dirty="0" smtClean="0"/>
              <a:t>사자들이여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복음의 </a:t>
            </a:r>
            <a:r>
              <a:rPr lang="ko-KR" altLang="en-US" dirty="0"/>
              <a:t>빛 비춰라</a:t>
            </a:r>
          </a:p>
        </p:txBody>
      </p:sp>
    </p:spTree>
    <p:extLst>
      <p:ext uri="{BB962C8B-B14F-4D97-AF65-F5344CB8AC3E}">
        <p14:creationId xmlns:p14="http://schemas.microsoft.com/office/powerpoint/2010/main" val="38950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죄로 </a:t>
            </a:r>
            <a:r>
              <a:rPr lang="ko-KR" altLang="en-US" dirty="0" smtClean="0"/>
              <a:t>어둔 밤 </a:t>
            </a:r>
            <a:r>
              <a:rPr lang="ko-KR" altLang="en-US" dirty="0"/>
              <a:t>밝게 </a:t>
            </a:r>
            <a:r>
              <a:rPr lang="ko-KR" altLang="en-US" dirty="0" smtClean="0"/>
              <a:t>비춰라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빛의 </a:t>
            </a:r>
            <a:r>
              <a:rPr lang="ko-KR" altLang="en-US" dirty="0"/>
              <a:t>사자들이여</a:t>
            </a:r>
          </a:p>
        </p:txBody>
      </p:sp>
    </p:spTree>
    <p:extLst>
      <p:ext uri="{BB962C8B-B14F-4D97-AF65-F5344CB8AC3E}">
        <p14:creationId xmlns:p14="http://schemas.microsoft.com/office/powerpoint/2010/main" val="34078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 </a:t>
            </a:r>
            <a:r>
              <a:rPr lang="ko-KR" altLang="en-US" dirty="0" smtClean="0"/>
              <a:t>동서남북 어디나 땅 끝까지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주님만 </a:t>
            </a:r>
            <a:r>
              <a:rPr lang="ko-KR" altLang="en-US" dirty="0"/>
              <a:t>의지하고</a:t>
            </a:r>
          </a:p>
        </p:txBody>
      </p:sp>
    </p:spTree>
    <p:extLst>
      <p:ext uri="{BB962C8B-B14F-4D97-AF65-F5344CB8AC3E}">
        <p14:creationId xmlns:p14="http://schemas.microsoft.com/office/powerpoint/2010/main" val="52772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눈 </a:t>
            </a:r>
            <a:r>
              <a:rPr lang="ko-KR" altLang="en-US" dirty="0" smtClean="0"/>
              <a:t>어두워 못 보는 </a:t>
            </a:r>
            <a:r>
              <a:rPr lang="ko-KR" altLang="en-US" dirty="0"/>
              <a:t>백성에게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복음의 </a:t>
            </a:r>
            <a:r>
              <a:rPr lang="ko-KR" altLang="en-US" dirty="0"/>
              <a:t>빛 </a:t>
            </a:r>
            <a:r>
              <a:rPr lang="ko-KR" altLang="en-US" dirty="0" smtClean="0"/>
              <a:t>비춰라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40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빛의 </a:t>
            </a:r>
            <a:r>
              <a:rPr lang="ko-KR" altLang="en-US" dirty="0" smtClean="0"/>
              <a:t>사자들이여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복음의 </a:t>
            </a:r>
            <a:r>
              <a:rPr lang="ko-KR" altLang="en-US" dirty="0"/>
              <a:t>빛 비춰라</a:t>
            </a:r>
          </a:p>
        </p:txBody>
      </p:sp>
    </p:spTree>
    <p:extLst>
      <p:ext uri="{BB962C8B-B14F-4D97-AF65-F5344CB8AC3E}">
        <p14:creationId xmlns:p14="http://schemas.microsoft.com/office/powerpoint/2010/main" val="829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죄로 </a:t>
            </a:r>
            <a:r>
              <a:rPr lang="ko-KR" altLang="en-US" dirty="0" smtClean="0"/>
              <a:t>어둔 밤 </a:t>
            </a:r>
            <a:r>
              <a:rPr lang="ko-KR" altLang="en-US" dirty="0"/>
              <a:t>밝게 </a:t>
            </a:r>
            <a:r>
              <a:rPr lang="ko-KR" altLang="en-US" dirty="0" smtClean="0"/>
              <a:t>비춰라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빛의 </a:t>
            </a:r>
            <a:r>
              <a:rPr lang="ko-KR" altLang="en-US" dirty="0"/>
              <a:t>사자들이여</a:t>
            </a:r>
          </a:p>
        </p:txBody>
      </p:sp>
    </p:spTree>
    <p:extLst>
      <p:ext uri="{BB962C8B-B14F-4D97-AF65-F5344CB8AC3E}">
        <p14:creationId xmlns:p14="http://schemas.microsoft.com/office/powerpoint/2010/main" val="26541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내가 주께로 지금 가오니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십자가의 보혈로 날 씻어 주소서</a:t>
            </a:r>
          </a:p>
        </p:txBody>
      </p:sp>
    </p:spTree>
    <p:extLst>
      <p:ext uri="{BB962C8B-B14F-4D97-AF65-F5344CB8AC3E}">
        <p14:creationId xmlns:p14="http://schemas.microsoft.com/office/powerpoint/2010/main" val="293294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F65A88-2274-084A-9F43-3C6AA0C33A78}"/>
              </a:ext>
            </a:extLst>
          </p:cNvPr>
          <p:cNvSpPr txBox="1"/>
          <p:nvPr/>
        </p:nvSpPr>
        <p:spPr>
          <a:xfrm>
            <a:off x="0" y="241525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4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큰 죄인 복 받아 살 길을 얻었네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한 없이 넓고 큰 은혜 베풀어 주소서</a:t>
            </a:r>
          </a:p>
        </p:txBody>
      </p:sp>
    </p:spTree>
    <p:extLst>
      <p:ext uri="{BB962C8B-B14F-4D97-AF65-F5344CB8AC3E}">
        <p14:creationId xmlns:p14="http://schemas.microsoft.com/office/powerpoint/2010/main" val="293294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21166</TotalTime>
  <Words>544</Words>
  <Application>Microsoft Office PowerPoint</Application>
  <PresentationFormat>사용자 지정</PresentationFormat>
  <Paragraphs>112</Paragraphs>
  <Slides>79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79</vt:i4>
      </vt:variant>
    </vt:vector>
  </HeadingPairs>
  <TitlesOfParts>
    <vt:vector size="81" baseType="lpstr"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아무도 예배하지 않는</vt:lpstr>
      <vt:lpstr>​1 아무도 예배하지 않는 그곳에서 주를 예배하리라 아무도 찬양하지 않는 그곳에서 나 주를 찬양하리라</vt:lpstr>
      <vt:lpstr>2 누구도 헌신하지 않는 그곳에서 주께 헌신하리라 누구도 증거하지 않는 그곳에서 나 주를 증거하리라</vt:lpstr>
      <vt:lpstr>후) 내가 밟는 모든 땅 주를 예배하게 하소서 주의 보혈로 덮어지게 하소서</vt:lpstr>
      <vt:lpstr>내가 선 이곳 주의 거룩한 곳 되게 하소서 주의 향기로 물들이소서 </vt:lpstr>
      <vt:lpstr>PowerPoint 프레젠테이션</vt:lpstr>
      <vt:lpstr>우릴 사용하소서 </vt:lpstr>
      <vt:lpstr>우리에겐 소원이 하나 있네 주님 다시 오실 그 날까지</vt:lpstr>
      <vt:lpstr>우리 가슴에 새긴 주의 십자가 사랑 나의 교회를 사랑케 하네</vt:lpstr>
      <vt:lpstr>주의 교회를 향한 우리 마음 희생과 포기와 가난과 고난</vt:lpstr>
      <vt:lpstr>하물며 죽음조차 우릴 막을 수 없네 우리 교회는 이 땅의 희망</vt:lpstr>
      <vt:lpstr>후) 교회를 교회되게 예배를 예배되게 우릴 사용하소서</vt:lpstr>
      <vt:lpstr>진정한 부흥의 날 오늘 임하도록 우릴 사용하소서</vt:lpstr>
      <vt:lpstr>성령 안에 예배하리라 자유의 마음으로 사랑으로 사역하리라 교회는 생명이니</vt:lpstr>
      <vt:lpstr>PowerPoint 프레젠테이션</vt:lpstr>
      <vt:lpstr>빛의 사자들이여</vt:lpstr>
      <vt:lpstr>1 빛의 사자들이여 어서 가서 어둠을 물리치고</vt:lpstr>
      <vt:lpstr>주의 진리 모르는 백성에게 복음의 빛 비춰라</vt:lpstr>
      <vt:lpstr>빛의 사자들이여 복음의 빛 비춰라</vt:lpstr>
      <vt:lpstr>죄로 어둔 밤 밝게 비춰라 빛의 사자들이여</vt:lpstr>
      <vt:lpstr>2 선한 사역 위하여 힘을 내라 주 함께 하시겠네</vt:lpstr>
      <vt:lpstr>주의 크신 사랑을 전파하며 복음의 빛 비춰라</vt:lpstr>
      <vt:lpstr>빛의 사자들이여 복음의 빛 비춰라</vt:lpstr>
      <vt:lpstr>죄로 어둔 밤 밝게 비춰라 빛의 사자들이여</vt:lpstr>
      <vt:lpstr>3 주님 부탁하신 말 순종하여  이 진리 전파하라</vt:lpstr>
      <vt:lpstr>산을 넘고 물 건너 힘을 다해 복음의 빛 비춰라</vt:lpstr>
      <vt:lpstr>빛의 사자들이여 복음의 빛 비춰라</vt:lpstr>
      <vt:lpstr>죄로 어둔 밤 밝게 비춰라 빛의 사자들이여</vt:lpstr>
      <vt:lpstr>4 동서남북 어디나 땅 끝까지 주님만 의지하고</vt:lpstr>
      <vt:lpstr>눈 어두워 못 보는 백성에게  복음의 빛 비춰라</vt:lpstr>
      <vt:lpstr>빛의 사자들이여 복음의 빛 비춰라</vt:lpstr>
      <vt:lpstr>죄로 어둔 밤 밝게 비춰라 빛의 사자들이여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admin</cp:lastModifiedBy>
  <cp:revision>229</cp:revision>
  <dcterms:created xsi:type="dcterms:W3CDTF">2024-04-23T11:31:35Z</dcterms:created>
  <dcterms:modified xsi:type="dcterms:W3CDTF">2025-05-02T07:29:30Z</dcterms:modified>
</cp:coreProperties>
</file>