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49" r:id="rId2"/>
    <p:sldId id="672" r:id="rId3"/>
    <p:sldId id="673" r:id="rId4"/>
    <p:sldId id="720" r:id="rId5"/>
    <p:sldId id="804" r:id="rId6"/>
    <p:sldId id="812" r:id="rId7"/>
    <p:sldId id="870" r:id="rId8"/>
    <p:sldId id="871" r:id="rId9"/>
    <p:sldId id="776" r:id="rId10"/>
    <p:sldId id="873" r:id="rId11"/>
    <p:sldId id="874" r:id="rId12"/>
    <p:sldId id="872" r:id="rId13"/>
    <p:sldId id="875" r:id="rId14"/>
    <p:sldId id="876" r:id="rId15"/>
    <p:sldId id="684" r:id="rId16"/>
    <p:sldId id="772" r:id="rId17"/>
    <p:sldId id="686" r:id="rId18"/>
    <p:sldId id="687" r:id="rId19"/>
    <p:sldId id="735" r:id="rId20"/>
    <p:sldId id="853" r:id="rId21"/>
    <p:sldId id="844" r:id="rId22"/>
    <p:sldId id="821" r:id="rId23"/>
    <p:sldId id="854" r:id="rId24"/>
    <p:sldId id="855" r:id="rId25"/>
    <p:sldId id="845" r:id="rId26"/>
    <p:sldId id="846" r:id="rId27"/>
    <p:sldId id="856" r:id="rId28"/>
    <p:sldId id="857" r:id="rId29"/>
    <p:sldId id="847" r:id="rId30"/>
    <p:sldId id="848" r:id="rId31"/>
    <p:sldId id="858" r:id="rId32"/>
    <p:sldId id="859" r:id="rId33"/>
    <p:sldId id="767" r:id="rId34"/>
    <p:sldId id="789" r:id="rId35"/>
    <p:sldId id="790" r:id="rId36"/>
    <p:sldId id="791" r:id="rId37"/>
    <p:sldId id="792" r:id="rId38"/>
    <p:sldId id="852" r:id="rId39"/>
    <p:sldId id="834" r:id="rId40"/>
    <p:sldId id="832" r:id="rId41"/>
    <p:sldId id="864" r:id="rId42"/>
    <p:sldId id="865" r:id="rId43"/>
    <p:sldId id="860" r:id="rId44"/>
    <p:sldId id="861" r:id="rId45"/>
    <p:sldId id="866" r:id="rId46"/>
    <p:sldId id="867" r:id="rId47"/>
    <p:sldId id="862" r:id="rId48"/>
    <p:sldId id="863" r:id="rId49"/>
    <p:sldId id="868" r:id="rId50"/>
    <p:sldId id="869" r:id="rId51"/>
    <p:sldId id="796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F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24" autoAdjust="0"/>
    <p:restoredTop sz="94633"/>
  </p:normalViewPr>
  <p:slideViewPr>
    <p:cSldViewPr snapToGrid="0" snapToObjects="1">
      <p:cViewPr varScale="1">
        <p:scale>
          <a:sx n="54" d="100"/>
          <a:sy n="54" d="100"/>
        </p:scale>
        <p:origin x="90" y="11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5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CA232-F639-D84C-8A69-DA8661D5B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C308F7-0305-4649-8CCE-E8F2415A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F8266-EB86-FE44-85B6-6DCF7FDB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63342D-BA67-F94A-9483-F4BE7144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DA5A5-D977-D345-AC11-A88F1DE1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21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B356F-2222-C048-8D76-51A5DA3C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5C470E-9107-2443-AC9A-42780F9D5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B19CC-EDD4-7D43-B89B-28DCC2E6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FF285-0E0D-0443-824C-C94E06B2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77072-C764-A14E-A87A-63D76AA2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08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532BEB-9E76-684B-94B6-3EDC1D06D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261F0-4F58-AE4F-9379-D8E5E0DF5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B1600-1EFC-7747-9C17-D37557AE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42300-1207-734B-AE77-E7FDD1CC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45CF6-8602-224C-88F6-9EB247DC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410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B8F3-B9F5-7A44-8E03-5FD05A8E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5D6D8-B76C-B04A-8DA5-E6325E89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1DD88-5EF2-3044-AD5D-46330309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BC83C-BD2C-BF4E-9F79-44E3DC30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862E0-4E45-E242-800D-D5F444BC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20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6A99D-2995-A840-B9E5-73C21F0A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2E55A-2B4F-7E45-89D6-E3425A34A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5011E-8487-624F-850E-CD39E0F9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1B2B6-FBDA-FD43-84E3-030D744D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E4CB1-BE96-2946-AF67-07FDA24B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287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80C32-68B9-5448-BA2D-71C30BD0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19E89-E414-C642-9EC0-BC58C3A00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F7B3CA-A2AE-D84E-8EEA-DB4E36205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870CE0-7C55-F246-B6A7-EAF42857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2025-05-07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22B51-6319-254C-9381-3A8825D5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A0A723-77CC-0A45-8C10-B4D53397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901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88F06-A009-0E4B-98FE-F6D5A2C8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35D31-356A-6949-825E-C7520FA43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D031CF-2E96-274B-B814-77D738D8F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844D06-3C73-894E-B141-08B2F928B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86C06B-36BE-4D42-A84F-103E7122F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E1D697-E6B8-6A4B-B68A-BC8DE1BB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2025-05-07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BE6D79-702A-2A45-9747-86A698FA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DB5971-F2F0-5343-93E1-8D48555E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158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04027-5A39-B245-BC1B-DF01E110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D7CDD8-64E2-234B-8CB2-C3DED70D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2025-05-07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DA83A2-210D-DA4F-B0E2-7FEB51C5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2CE052-AD24-DD4C-BDF8-CAB72198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100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DF8A24-5695-9844-8E78-A7D358BA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2025-05-07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26A38E-CB2D-284D-8A04-A0C30AD5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DB4974-0385-3947-8A8E-F48200E0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623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3F0D0-929B-6D4F-BC23-57A6C8FF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E0195-ADCD-3348-AA93-FDC5319B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FA3C88-273F-BF47-96B8-89FA56BC9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A1290D-F694-7049-B03B-BC6D7EC9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2025-05-07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C5B63-08AD-2241-B3CF-54580600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BF370D-32DE-4049-9667-466DB2CC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451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4F248-8747-C148-A85A-3A50C32C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4307CB-A172-CF45-A310-236C5E549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9B2A2-FC27-E643-8C88-6B32009AD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9A724-30FF-C140-9F41-A4847275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2025-05-07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79ECE2-A656-8540-AB2B-A2CF27A0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1AE6E-87E0-054D-AA82-840A6864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793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1DA448-CD88-7046-B2CE-341E8EE6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EFB751-C8C6-4547-BF31-4EE3DE13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028D7-F6A6-FE4B-AC80-3820D0E3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190A8-49E4-B14B-A3B4-071AC56CCA8F}" type="datetimeFigureOut">
              <a:rPr kumimoji="1" lang="ko-KR" altLang="en-US" smtClean="0"/>
              <a:t>2025-05-07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86EFC-F915-574F-9BB7-D70B98B3C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31160-FD16-E746-B922-AC22F5F0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212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24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046E1-AF77-4A5F-2FE2-3B2440F22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58EC56-2B50-641F-84BC-C26DD89AA238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0563F-C9D3-8B99-B50B-64AD820C78C8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내가 믿고 또 의지함은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모든 형편 잘 아는 주님</a:t>
            </a:r>
          </a:p>
        </p:txBody>
      </p:sp>
    </p:spTree>
    <p:extLst>
      <p:ext uri="{BB962C8B-B14F-4D97-AF65-F5344CB8AC3E}">
        <p14:creationId xmlns:p14="http://schemas.microsoft.com/office/powerpoint/2010/main" val="2894644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31954-F75B-FAAE-D517-CAA202131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91B4822-6787-6AE1-ADCA-17C557AF5E05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D7216D-D1F3-0D1B-B08A-AAE36F280166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늘 보호해주실 것을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나는 확실히 아네</a:t>
            </a:r>
          </a:p>
        </p:txBody>
      </p:sp>
    </p:spTree>
    <p:extLst>
      <p:ext uri="{BB962C8B-B14F-4D97-AF65-F5344CB8AC3E}">
        <p14:creationId xmlns:p14="http://schemas.microsoft.com/office/powerpoint/2010/main" val="322910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EEC81-3B86-9B95-3DED-D8EAE5B94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809154B-8AEB-8EEF-993C-CDDDCB61FCC9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D37980-0E7D-B78D-CB4C-FB342B16B6D5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언제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강림하실지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혹 밤에 혹 낮에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또 주님 만날 그곳도 난 알 수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없도다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433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F123C-40D8-A3DF-6B6B-0D1B6AE6E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B40853B-15A8-819D-760E-8091B11FA71E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5B12C3-7708-7A29-4E1D-692304FB6354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내가 믿고 또 의지함은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모든 형편 잘 아는 주님</a:t>
            </a:r>
          </a:p>
        </p:txBody>
      </p:sp>
    </p:spTree>
    <p:extLst>
      <p:ext uri="{BB962C8B-B14F-4D97-AF65-F5344CB8AC3E}">
        <p14:creationId xmlns:p14="http://schemas.microsoft.com/office/powerpoint/2010/main" val="1296581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6F22B-A33F-8607-3C57-FF168FCF3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086D791-CE9A-684F-D574-D17829C75B56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DF86C-8849-BDF3-BE02-992F0BCF5070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늘 보호해주실 것을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나는 확실히 아네</a:t>
            </a:r>
          </a:p>
        </p:txBody>
      </p:sp>
    </p:spTree>
    <p:extLst>
      <p:ext uri="{BB962C8B-B14F-4D97-AF65-F5344CB8AC3E}">
        <p14:creationId xmlns:p14="http://schemas.microsoft.com/office/powerpoint/2010/main" val="819041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819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CC623F-252B-2F43-B29C-49C6646E295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472363"/>
            <a:ext cx="1219200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000" b="1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내가 매일 기쁘게 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찬송가 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191</a:t>
            </a:r>
            <a:r>
              <a:rPr lang="ko-KR" altLang="en-US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장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753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DF5F0F5-0232-1249-8707-7C0AEB299E14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F1A79-567D-1F49-B6ED-D3C6D5AD6AC5}"/>
              </a:ext>
            </a:extLst>
          </p:cNvPr>
          <p:cNvSpPr txBox="1"/>
          <p:nvPr/>
        </p:nvSpPr>
        <p:spPr>
          <a:xfrm>
            <a:off x="0" y="241529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내가 매일 기쁘게 순례의 길 행함은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주의 팔이 나를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안보함이요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71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77FA72-5C7D-8547-A018-4B2155E95BB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82319-A418-DD47-8235-BB5F9C2B04F5}"/>
              </a:ext>
            </a:extLst>
          </p:cNvPr>
          <p:cNvSpPr txBox="1"/>
          <p:nvPr/>
        </p:nvSpPr>
        <p:spPr>
          <a:xfrm>
            <a:off x="0" y="241529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내가 주의 큰 복을 받는 참된 비결은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주의 영이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함께함이라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0232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CFD9BB3-EB31-6C44-A2F3-3354BC7BEA3A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83B05-E6E2-604C-9A76-F1A217017815}"/>
              </a:ext>
            </a:extLst>
          </p:cNvPr>
          <p:cNvSpPr txBox="1"/>
          <p:nvPr/>
        </p:nvSpPr>
        <p:spPr>
          <a:xfrm>
            <a:off x="0" y="241531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성령이 계시네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할렐루야 함께하시네</a:t>
            </a:r>
          </a:p>
        </p:txBody>
      </p:sp>
    </p:spTree>
    <p:extLst>
      <p:ext uri="{BB962C8B-B14F-4D97-AF65-F5344CB8AC3E}">
        <p14:creationId xmlns:p14="http://schemas.microsoft.com/office/powerpoint/2010/main" val="204552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CC623F-252B-2F43-B29C-49C6646E295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57984" y="472362"/>
            <a:ext cx="1007603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000" b="1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아 하나님의 은혜로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(</a:t>
            </a:r>
            <a:r>
              <a:rPr lang="ko-KR" altLang="en-US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찬송가 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310</a:t>
            </a:r>
            <a:r>
              <a:rPr lang="ko-KR" altLang="en-US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장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326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A3F3C-7E50-4C34-9905-614BC69D3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97A5155-3CEB-D9E7-1C2D-74AA696BA9B6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E5309-B649-9860-7EBB-5AAF8E5135A5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좁은 길을 걸으며 밤낮 기뻐하는 것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주의 영이 함께 함이라</a:t>
            </a:r>
          </a:p>
        </p:txBody>
      </p:sp>
    </p:spTree>
    <p:extLst>
      <p:ext uri="{BB962C8B-B14F-4D97-AF65-F5344CB8AC3E}">
        <p14:creationId xmlns:p14="http://schemas.microsoft.com/office/powerpoint/2010/main" val="3421079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77FA72-5C7D-8547-A018-4B2155E95BB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82319-A418-DD47-8235-BB5F9C2B04F5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전에 죄에 빠져서 평안함이 없을 때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예수 십자가의 공로 힘입어</a:t>
            </a:r>
          </a:p>
        </p:txBody>
      </p:sp>
    </p:spTree>
    <p:extLst>
      <p:ext uri="{BB962C8B-B14F-4D97-AF65-F5344CB8AC3E}">
        <p14:creationId xmlns:p14="http://schemas.microsoft.com/office/powerpoint/2010/main" val="1883825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77FA72-5C7D-8547-A018-4B2155E95BB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82319-A418-DD47-8235-BB5F9C2B04F5}"/>
              </a:ext>
            </a:extLst>
          </p:cNvPr>
          <p:cNvSpPr txBox="1"/>
          <p:nvPr/>
        </p:nvSpPr>
        <p:spPr>
          <a:xfrm>
            <a:off x="554182" y="241529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 발아래 엎드려 참된 평화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얻음은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주의 영이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함께함이라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2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E0EC0-A8F0-712C-2B16-7FB5835E4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EBB7993-55B7-F603-2A5D-3ED8269FF405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728C6-EF5A-3DB3-A942-BFA68877DD0A}"/>
              </a:ext>
            </a:extLst>
          </p:cNvPr>
          <p:cNvSpPr txBox="1"/>
          <p:nvPr/>
        </p:nvSpPr>
        <p:spPr>
          <a:xfrm>
            <a:off x="0" y="241531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성령이 계시네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할렐루야 함께하시네</a:t>
            </a:r>
          </a:p>
        </p:txBody>
      </p:sp>
    </p:spTree>
    <p:extLst>
      <p:ext uri="{BB962C8B-B14F-4D97-AF65-F5344CB8AC3E}">
        <p14:creationId xmlns:p14="http://schemas.microsoft.com/office/powerpoint/2010/main" val="3901734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93687-8E84-BFE3-3A99-2500849BA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8854377-9EE3-7B86-8451-AFB37FBA8D27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9072C-6077-224F-8546-EB184BE31281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좁은 길을 걸으며 밤낮 기뻐하는 것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주의 영이 함께 함이라</a:t>
            </a:r>
          </a:p>
        </p:txBody>
      </p:sp>
    </p:spTree>
    <p:extLst>
      <p:ext uri="{BB962C8B-B14F-4D97-AF65-F5344CB8AC3E}">
        <p14:creationId xmlns:p14="http://schemas.microsoft.com/office/powerpoint/2010/main" val="1680995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77FA72-5C7D-8547-A018-4B2155E95BB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82319-A418-DD47-8235-BB5F9C2B04F5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나와 동행하시고 모든 염려 아시니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나는 숲의 새와 같이 기쁘다</a:t>
            </a:r>
          </a:p>
        </p:txBody>
      </p:sp>
    </p:spTree>
    <p:extLst>
      <p:ext uri="{BB962C8B-B14F-4D97-AF65-F5344CB8AC3E}">
        <p14:creationId xmlns:p14="http://schemas.microsoft.com/office/powerpoint/2010/main" val="1614657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77FA72-5C7D-8547-A018-4B2155E95BB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82319-A418-DD47-8235-BB5F9C2B04F5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내가 기쁜 맘으로 주의 뜻을 행함은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주의 영이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함께함이라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7366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F1246-44F9-9F7F-5B7F-7C4D985F1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F4C90ED-FF41-EC33-4D20-8A60D6ED074C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8FA06-B17A-49E0-1B0C-4B92C5A91680}"/>
              </a:ext>
            </a:extLst>
          </p:cNvPr>
          <p:cNvSpPr txBox="1"/>
          <p:nvPr/>
        </p:nvSpPr>
        <p:spPr>
          <a:xfrm>
            <a:off x="0" y="241531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성령이 계시네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할렐루야 함께하시네</a:t>
            </a:r>
          </a:p>
        </p:txBody>
      </p:sp>
    </p:spTree>
    <p:extLst>
      <p:ext uri="{BB962C8B-B14F-4D97-AF65-F5344CB8AC3E}">
        <p14:creationId xmlns:p14="http://schemas.microsoft.com/office/powerpoint/2010/main" val="600460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5A317-2ED1-B3F0-8165-9D00FE1C9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4541A9-3059-4B09-6BC1-BB654738B5BC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189E2-46A5-5664-E527-6EA5A0FEE69D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좁은 길을 걸으며 밤낮 기뻐하는 것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주의 영이 함께 함이라</a:t>
            </a:r>
          </a:p>
        </p:txBody>
      </p:sp>
    </p:spTree>
    <p:extLst>
      <p:ext uri="{BB962C8B-B14F-4D97-AF65-F5344CB8AC3E}">
        <p14:creationId xmlns:p14="http://schemas.microsoft.com/office/powerpoint/2010/main" val="1379837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77FA72-5C7D-8547-A018-4B2155E95BB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82319-A418-DD47-8235-BB5F9C2B04F5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세상 모든 정욕과 나의 모든 욕망은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십자가에 이미 못을 박았네</a:t>
            </a:r>
          </a:p>
        </p:txBody>
      </p:sp>
    </p:spTree>
    <p:extLst>
      <p:ext uri="{BB962C8B-B14F-4D97-AF65-F5344CB8AC3E}">
        <p14:creationId xmlns:p14="http://schemas.microsoft.com/office/powerpoint/2010/main" val="153242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65A88-2274-084A-9F43-3C6AA0C33A78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아 하나님의 은혜로 이 쓸데없는 자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왜 구속하여 주는지 난 알 수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없도다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40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77FA72-5C7D-8547-A018-4B2155E95BB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82319-A418-DD47-8235-BB5F9C2B04F5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어둔 밤이 지나고 무거운 짐 벗으니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주의 영이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함께함이라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5140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17DB5-BC8B-923F-84E3-BAC69CB1C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AF52145-1EB5-B95B-1F2F-681E25F9E893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C5838-E5A3-1BD4-942E-1260C21A191B}"/>
              </a:ext>
            </a:extLst>
          </p:cNvPr>
          <p:cNvSpPr txBox="1"/>
          <p:nvPr/>
        </p:nvSpPr>
        <p:spPr>
          <a:xfrm>
            <a:off x="0" y="241531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성령이 계시네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할렐루야 함께하시네</a:t>
            </a:r>
          </a:p>
        </p:txBody>
      </p:sp>
    </p:spTree>
    <p:extLst>
      <p:ext uri="{BB962C8B-B14F-4D97-AF65-F5344CB8AC3E}">
        <p14:creationId xmlns:p14="http://schemas.microsoft.com/office/powerpoint/2010/main" val="4133682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4A2BF-E113-E3DB-DEB7-DE3BC6C3A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8511B5C-0CDB-C048-723F-D59CAF9CE4DA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B2D33-AAB3-FC58-C758-142C22C1BB47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좁은 길을 걸으며 밤낮 기뻐하는 것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주의 영이 함께 함이라</a:t>
            </a:r>
          </a:p>
        </p:txBody>
      </p:sp>
    </p:spTree>
    <p:extLst>
      <p:ext uri="{BB962C8B-B14F-4D97-AF65-F5344CB8AC3E}">
        <p14:creationId xmlns:p14="http://schemas.microsoft.com/office/powerpoint/2010/main" val="525378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188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CC623F-252B-2F43-B29C-49C6646E295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57984" y="441585"/>
            <a:ext cx="1007603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4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크고 놀라운 평화가 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찬송가 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335</a:t>
            </a:r>
            <a:r>
              <a:rPr lang="ko-KR" altLang="en-US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장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80070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65A88-2274-084A-9F43-3C6AA0C33A78}"/>
              </a:ext>
            </a:extLst>
          </p:cNvPr>
          <p:cNvSpPr txBox="1"/>
          <p:nvPr/>
        </p:nvSpPr>
        <p:spPr>
          <a:xfrm>
            <a:off x="0" y="241524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크고 놀라운 평화가 내게 있네 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이 세상에는 없는 평화</a:t>
            </a:r>
          </a:p>
        </p:txBody>
      </p:sp>
    </p:spTree>
    <p:extLst>
      <p:ext uri="{BB962C8B-B14F-4D97-AF65-F5344CB8AC3E}">
        <p14:creationId xmlns:p14="http://schemas.microsoft.com/office/powerpoint/2010/main" val="27386164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32048-57B7-C546-91D3-48F380D5F196}"/>
              </a:ext>
            </a:extLst>
          </p:cNvPr>
          <p:cNvSpPr txBox="1"/>
          <p:nvPr/>
        </p:nvSpPr>
        <p:spPr>
          <a:xfrm>
            <a:off x="554182" y="241526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나의 영혼과 몸 주께 드립니다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오 놀라운 나의 구주</a:t>
            </a:r>
          </a:p>
        </p:txBody>
      </p:sp>
    </p:spTree>
    <p:extLst>
      <p:ext uri="{BB962C8B-B14F-4D97-AF65-F5344CB8AC3E}">
        <p14:creationId xmlns:p14="http://schemas.microsoft.com/office/powerpoint/2010/main" val="3417400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114F14-CE0C-4D4A-969D-85C4D9D7942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38A42-49B9-6248-B4A9-591AF2709EE6}"/>
              </a:ext>
            </a:extLst>
          </p:cNvPr>
          <p:cNvSpPr txBox="1"/>
          <p:nvPr/>
        </p:nvSpPr>
        <p:spPr>
          <a:xfrm>
            <a:off x="0" y="241524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오 놀라운 주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온라운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주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저 천군과 천사들 경배하네</a:t>
            </a:r>
          </a:p>
        </p:txBody>
      </p:sp>
    </p:spTree>
    <p:extLst>
      <p:ext uri="{BB962C8B-B14F-4D97-AF65-F5344CB8AC3E}">
        <p14:creationId xmlns:p14="http://schemas.microsoft.com/office/powerpoint/2010/main" val="30059560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32048-57B7-C546-91D3-48F380D5F196}"/>
              </a:ext>
            </a:extLst>
          </p:cNvPr>
          <p:cNvSpPr txBox="1"/>
          <p:nvPr/>
        </p:nvSpPr>
        <p:spPr>
          <a:xfrm>
            <a:off x="554182" y="241527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 엎드려서 주 경배하리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오 놀라운 구주 예수</a:t>
            </a:r>
          </a:p>
        </p:txBody>
      </p:sp>
    </p:spTree>
    <p:extLst>
      <p:ext uri="{BB962C8B-B14F-4D97-AF65-F5344CB8AC3E}">
        <p14:creationId xmlns:p14="http://schemas.microsoft.com/office/powerpoint/2010/main" val="29571138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32048-57B7-C546-91D3-48F380D5F196}"/>
              </a:ext>
            </a:extLst>
          </p:cNvPr>
          <p:cNvSpPr txBox="1"/>
          <p:nvPr/>
        </p:nvSpPr>
        <p:spPr>
          <a:xfrm>
            <a:off x="554182" y="241527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나의 일생을 인도해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주옵소서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나의 생각도 주관하사</a:t>
            </a:r>
          </a:p>
        </p:txBody>
      </p:sp>
    </p:spTree>
    <p:extLst>
      <p:ext uri="{BB962C8B-B14F-4D97-AF65-F5344CB8AC3E}">
        <p14:creationId xmlns:p14="http://schemas.microsoft.com/office/powerpoint/2010/main" val="421341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114F14-CE0C-4D4A-969D-85C4D9D7942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38A42-49B9-6248-B4A9-591AF2709EE6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내가 믿고 또 의지함은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모든 형편 잘 아는 주님</a:t>
            </a:r>
          </a:p>
        </p:txBody>
      </p:sp>
    </p:spTree>
    <p:extLst>
      <p:ext uri="{BB962C8B-B14F-4D97-AF65-F5344CB8AC3E}">
        <p14:creationId xmlns:p14="http://schemas.microsoft.com/office/powerpoint/2010/main" val="26278951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114F14-CE0C-4D4A-969D-85C4D9D7942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38A42-49B9-6248-B4A9-591AF2709EE6}"/>
              </a:ext>
            </a:extLst>
          </p:cNvPr>
          <p:cNvSpPr txBox="1"/>
          <p:nvPr/>
        </p:nvSpPr>
        <p:spPr>
          <a:xfrm>
            <a:off x="0" y="241524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주의 뜻대로 날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다스리옵소서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오 놀라운 나의 구주</a:t>
            </a:r>
          </a:p>
        </p:txBody>
      </p:sp>
    </p:spTree>
    <p:extLst>
      <p:ext uri="{BB962C8B-B14F-4D97-AF65-F5344CB8AC3E}">
        <p14:creationId xmlns:p14="http://schemas.microsoft.com/office/powerpoint/2010/main" val="3902828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EB006-BDF6-96E0-3C0D-84C2447C1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41FE744-D4A0-E091-9CF8-3CC7BBB2AA4F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AA304-969E-6A3C-3D91-6CD150465FFA}"/>
              </a:ext>
            </a:extLst>
          </p:cNvPr>
          <p:cNvSpPr txBox="1"/>
          <p:nvPr/>
        </p:nvSpPr>
        <p:spPr>
          <a:xfrm>
            <a:off x="0" y="241524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오 놀라운 주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온라운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주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저 천군과 천사들 경배하네</a:t>
            </a:r>
          </a:p>
        </p:txBody>
      </p:sp>
    </p:spTree>
    <p:extLst>
      <p:ext uri="{BB962C8B-B14F-4D97-AF65-F5344CB8AC3E}">
        <p14:creationId xmlns:p14="http://schemas.microsoft.com/office/powerpoint/2010/main" val="14837453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01380-64A8-1F64-6895-5D008D0DE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DA4EB4A-8719-539B-2A15-2E0888C45439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B1695-682E-DA8A-EBEC-B4D695AD31BE}"/>
              </a:ext>
            </a:extLst>
          </p:cNvPr>
          <p:cNvSpPr txBox="1"/>
          <p:nvPr/>
        </p:nvSpPr>
        <p:spPr>
          <a:xfrm>
            <a:off x="554182" y="241527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 엎드려서 주 경배하리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오 놀라운 구주 예수</a:t>
            </a:r>
          </a:p>
        </p:txBody>
      </p:sp>
    </p:spTree>
    <p:extLst>
      <p:ext uri="{BB962C8B-B14F-4D97-AF65-F5344CB8AC3E}">
        <p14:creationId xmlns:p14="http://schemas.microsoft.com/office/powerpoint/2010/main" val="14098648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C2DAB-1E3B-1453-269F-937FF6362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AB9D76E-C89E-3563-B691-10702B9A529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DA2915-0684-3B40-7C41-12C32D845DE4}"/>
              </a:ext>
            </a:extLst>
          </p:cNvPr>
          <p:cNvSpPr txBox="1"/>
          <p:nvPr/>
        </p:nvSpPr>
        <p:spPr>
          <a:xfrm>
            <a:off x="0" y="241524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나의 모든 것 주님께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드리오니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주님 기쁘게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받으시사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34315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684FB-FC3A-52A9-20CC-60CA5B827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E6FA4BA-B53D-F8E9-91B1-DC9EFA8AAE3A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9822A-043A-0ED5-F82A-9B73679D6A2E}"/>
              </a:ext>
            </a:extLst>
          </p:cNvPr>
          <p:cNvSpPr txBox="1"/>
          <p:nvPr/>
        </p:nvSpPr>
        <p:spPr>
          <a:xfrm>
            <a:off x="554182" y="241526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주의 나라 위해 성별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하옵소서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오 놀라운 나의 구주</a:t>
            </a:r>
          </a:p>
        </p:txBody>
      </p:sp>
    </p:spTree>
    <p:extLst>
      <p:ext uri="{BB962C8B-B14F-4D97-AF65-F5344CB8AC3E}">
        <p14:creationId xmlns:p14="http://schemas.microsoft.com/office/powerpoint/2010/main" val="2531819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ABCAC-5980-CB98-6589-29A7792BD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F7EC05D-0E7E-A255-CEB3-C5A717214354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0B6DC0-F4C1-B8AB-DB97-51EC29BD9002}"/>
              </a:ext>
            </a:extLst>
          </p:cNvPr>
          <p:cNvSpPr txBox="1"/>
          <p:nvPr/>
        </p:nvSpPr>
        <p:spPr>
          <a:xfrm>
            <a:off x="0" y="241524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오 놀라운 주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온라운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주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저 천군과 천사들 경배하네</a:t>
            </a:r>
          </a:p>
        </p:txBody>
      </p:sp>
    </p:spTree>
    <p:extLst>
      <p:ext uri="{BB962C8B-B14F-4D97-AF65-F5344CB8AC3E}">
        <p14:creationId xmlns:p14="http://schemas.microsoft.com/office/powerpoint/2010/main" val="39837278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B216C-3ADC-B170-AAC0-944756F89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11CE90A-884F-CA5B-7B3E-BB0E818A19D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BF02D-2AE3-6501-599D-BE22DC0CDE79}"/>
              </a:ext>
            </a:extLst>
          </p:cNvPr>
          <p:cNvSpPr txBox="1"/>
          <p:nvPr/>
        </p:nvSpPr>
        <p:spPr>
          <a:xfrm>
            <a:off x="554182" y="241527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 엎드려서 주 경배하리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오 놀라운 구주 예수</a:t>
            </a:r>
          </a:p>
        </p:txBody>
      </p:sp>
    </p:spTree>
    <p:extLst>
      <p:ext uri="{BB962C8B-B14F-4D97-AF65-F5344CB8AC3E}">
        <p14:creationId xmlns:p14="http://schemas.microsoft.com/office/powerpoint/2010/main" val="19666626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E22B5-7FE6-B2C6-AB14-9A418AD39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985F01A-60F5-88BA-9969-E45D53E5E1F9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40C47A-5E2A-A72B-2BCD-C124003EF0BE}"/>
              </a:ext>
            </a:extLst>
          </p:cNvPr>
          <p:cNvSpPr txBox="1"/>
          <p:nvPr/>
        </p:nvSpPr>
        <p:spPr>
          <a:xfrm>
            <a:off x="0" y="241524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주의 광채가 찬란히 비쳐오네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전능하신 왕 구제수여</a:t>
            </a:r>
          </a:p>
        </p:txBody>
      </p:sp>
    </p:spTree>
    <p:extLst>
      <p:ext uri="{BB962C8B-B14F-4D97-AF65-F5344CB8AC3E}">
        <p14:creationId xmlns:p14="http://schemas.microsoft.com/office/powerpoint/2010/main" val="2833229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7EBF7-B7AC-0E11-3471-3A86BA843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1108A7B-A7DD-63E6-698B-86F2926CA39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B50BE-2C48-5FD1-0E50-703C9A5DCC36}"/>
              </a:ext>
            </a:extLst>
          </p:cNvPr>
          <p:cNvSpPr txBox="1"/>
          <p:nvPr/>
        </p:nvSpPr>
        <p:spPr>
          <a:xfrm>
            <a:off x="554182" y="241527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세상 끝날까지 찬양 드립니다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오 놀라운 나의 구주</a:t>
            </a:r>
          </a:p>
        </p:txBody>
      </p:sp>
    </p:spTree>
    <p:extLst>
      <p:ext uri="{BB962C8B-B14F-4D97-AF65-F5344CB8AC3E}">
        <p14:creationId xmlns:p14="http://schemas.microsoft.com/office/powerpoint/2010/main" val="20028655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88DDE-FA64-6924-1501-48E633B9D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B6CD9D4-F5CC-A053-5FC4-1283502D8C1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611C5-CBC3-16E1-ECDF-541DA61E91FE}"/>
              </a:ext>
            </a:extLst>
          </p:cNvPr>
          <p:cNvSpPr txBox="1"/>
          <p:nvPr/>
        </p:nvSpPr>
        <p:spPr>
          <a:xfrm>
            <a:off x="0" y="241524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오 놀라운 주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온라운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주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저 천군과 천사들 경배하네</a:t>
            </a:r>
          </a:p>
        </p:txBody>
      </p:sp>
    </p:spTree>
    <p:extLst>
      <p:ext uri="{BB962C8B-B14F-4D97-AF65-F5344CB8AC3E}">
        <p14:creationId xmlns:p14="http://schemas.microsoft.com/office/powerpoint/2010/main" val="148076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32048-57B7-C546-91D3-48F380D5F196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늘 보호해주실 것을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나는 확실히 아네</a:t>
            </a:r>
          </a:p>
        </p:txBody>
      </p:sp>
    </p:spTree>
    <p:extLst>
      <p:ext uri="{BB962C8B-B14F-4D97-AF65-F5344CB8AC3E}">
        <p14:creationId xmlns:p14="http://schemas.microsoft.com/office/powerpoint/2010/main" val="32616888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25362-973A-68E5-F55C-683CFA989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59D35DD-5D6E-157D-4F2F-0E7EE271016E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D86D57-95E9-1A60-51DC-DAE0B702D74A}"/>
              </a:ext>
            </a:extLst>
          </p:cNvPr>
          <p:cNvSpPr txBox="1"/>
          <p:nvPr/>
        </p:nvSpPr>
        <p:spPr>
          <a:xfrm>
            <a:off x="554182" y="241527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 엎드려서 주 경배하리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오 놀라운 구주 예수</a:t>
            </a:r>
          </a:p>
        </p:txBody>
      </p:sp>
    </p:spTree>
    <p:extLst>
      <p:ext uri="{BB962C8B-B14F-4D97-AF65-F5344CB8AC3E}">
        <p14:creationId xmlns:p14="http://schemas.microsoft.com/office/powerpoint/2010/main" val="12034483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1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114F14-CE0C-4D4A-969D-85C4D9D7942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38A42-49B9-6248-B4A9-591AF2709EE6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왜 내게 굳센 믿음과 또 복음 주셔서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맘이 항상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편한지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난 알 수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없도다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2510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3F55F-477A-7F6E-35DD-D3F4B2B7F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082BA8A-A5FA-E014-B96E-F4A4FD83FCB3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5560F-4754-88C6-3211-9885A1ED7AD5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내가 믿고 또 의지함은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모든 형편 잘 아는 주님</a:t>
            </a:r>
          </a:p>
        </p:txBody>
      </p:sp>
    </p:spTree>
    <p:extLst>
      <p:ext uri="{BB962C8B-B14F-4D97-AF65-F5344CB8AC3E}">
        <p14:creationId xmlns:p14="http://schemas.microsoft.com/office/powerpoint/2010/main" val="4298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3B11A-8E26-43A2-BB49-A4F565A91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2EF5457-6BAA-6357-5B59-93C50DD69791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82BF7-3E57-E41C-78E7-65C180FB9D4E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늘 보호해주실 것을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나는 확실히 아네</a:t>
            </a:r>
          </a:p>
        </p:txBody>
      </p:sp>
    </p:spTree>
    <p:extLst>
      <p:ext uri="{BB962C8B-B14F-4D97-AF65-F5344CB8AC3E}">
        <p14:creationId xmlns:p14="http://schemas.microsoft.com/office/powerpoint/2010/main" val="230851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32048-57B7-C546-91D3-48F380D5F196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왜 내게 성령 주셔서 내 마음 감동해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예수 믿게 하는지 난 알 수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없도다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140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20998</TotalTime>
  <Words>412</Words>
  <Application>Microsoft Office PowerPoint</Application>
  <PresentationFormat>와이드스크린</PresentationFormat>
  <Paragraphs>91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6" baseType="lpstr">
      <vt:lpstr>Pretendard</vt:lpstr>
      <vt:lpstr>Pretendard SemiBold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201814015 김경자</dc:creator>
  <cp:lastModifiedBy>원술 강</cp:lastModifiedBy>
  <cp:revision>221</cp:revision>
  <dcterms:created xsi:type="dcterms:W3CDTF">2024-04-23T11:31:35Z</dcterms:created>
  <dcterms:modified xsi:type="dcterms:W3CDTF">2025-05-07T06:54:30Z</dcterms:modified>
</cp:coreProperties>
</file>