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743" r:id="rId9"/>
    <p:sldId id="744" r:id="rId10"/>
    <p:sldId id="742" r:id="rId11"/>
    <p:sldId id="745" r:id="rId12"/>
    <p:sldId id="657" r:id="rId13"/>
    <p:sldId id="658" r:id="rId14"/>
    <p:sldId id="747" r:id="rId15"/>
    <p:sldId id="748" r:id="rId16"/>
    <p:sldId id="659" r:id="rId17"/>
    <p:sldId id="660" r:id="rId18"/>
    <p:sldId id="661" r:id="rId19"/>
    <p:sldId id="662" r:id="rId20"/>
    <p:sldId id="746" r:id="rId21"/>
    <p:sldId id="749" r:id="rId22"/>
    <p:sldId id="663" r:id="rId23"/>
    <p:sldId id="664" r:id="rId24"/>
    <p:sldId id="665" r:id="rId25"/>
    <p:sldId id="750" r:id="rId26"/>
    <p:sldId id="751" r:id="rId27"/>
    <p:sldId id="752" r:id="rId28"/>
    <p:sldId id="753" r:id="rId29"/>
    <p:sldId id="754" r:id="rId30"/>
    <p:sldId id="755" r:id="rId31"/>
    <p:sldId id="756" r:id="rId32"/>
    <p:sldId id="757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758" r:id="rId41"/>
    <p:sldId id="759" r:id="rId42"/>
    <p:sldId id="673" r:id="rId43"/>
    <p:sldId id="674" r:id="rId44"/>
    <p:sldId id="760" r:id="rId45"/>
    <p:sldId id="761" r:id="rId46"/>
    <p:sldId id="675" r:id="rId47"/>
    <p:sldId id="676" r:id="rId48"/>
    <p:sldId id="762" r:id="rId49"/>
    <p:sldId id="763" r:id="rId50"/>
    <p:sldId id="764" r:id="rId51"/>
    <p:sldId id="765" r:id="rId52"/>
    <p:sldId id="677" r:id="rId53"/>
    <p:sldId id="678" r:id="rId54"/>
    <p:sldId id="766" r:id="rId55"/>
    <p:sldId id="767" r:id="rId56"/>
    <p:sldId id="768" r:id="rId57"/>
    <p:sldId id="679" r:id="rId58"/>
    <p:sldId id="680" r:id="rId59"/>
    <p:sldId id="682" r:id="rId60"/>
    <p:sldId id="683" r:id="rId61"/>
    <p:sldId id="684" r:id="rId62"/>
    <p:sldId id="769" r:id="rId63"/>
    <p:sldId id="770" r:id="rId64"/>
    <p:sldId id="685" r:id="rId65"/>
    <p:sldId id="686" r:id="rId66"/>
    <p:sldId id="687" r:id="rId67"/>
    <p:sldId id="688" r:id="rId68"/>
    <p:sldId id="689" r:id="rId69"/>
    <p:sldId id="690" r:id="rId70"/>
    <p:sldId id="771" r:id="rId71"/>
    <p:sldId id="772" r:id="rId72"/>
    <p:sldId id="691" r:id="rId73"/>
    <p:sldId id="692" r:id="rId74"/>
    <p:sldId id="693" r:id="rId75"/>
    <p:sldId id="694" r:id="rId76"/>
    <p:sldId id="695" r:id="rId77"/>
    <p:sldId id="696" r:id="rId78"/>
    <p:sldId id="773" r:id="rId79"/>
    <p:sldId id="774" r:id="rId80"/>
    <p:sldId id="775" r:id="rId81"/>
    <p:sldId id="698" r:id="rId82"/>
    <p:sldId id="699" r:id="rId83"/>
    <p:sldId id="702" r:id="rId84"/>
    <p:sldId id="700" r:id="rId85"/>
    <p:sldId id="703" r:id="rId86"/>
    <p:sldId id="701" r:id="rId87"/>
    <p:sldId id="704" r:id="rId88"/>
    <p:sldId id="776" r:id="rId89"/>
    <p:sldId id="777" r:id="rId90"/>
    <p:sldId id="778" r:id="rId91"/>
    <p:sldId id="779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86404" autoAdjust="0"/>
  </p:normalViewPr>
  <p:slideViewPr>
    <p:cSldViewPr snapToGrid="0" snapToObjects="1">
      <p:cViewPr varScale="1">
        <p:scale>
          <a:sx n="82" d="100"/>
          <a:sy n="82" d="100"/>
        </p:scale>
        <p:origin x="112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오직 예수 뿐이네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70CE82-A4DE-3F4E-A558-53DA0727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445C66-AAD5-3447-B5CD-6E74E189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3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사랑이 나를 숨쉬게 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주 사랑이 나를 숨 쉬게 해</a:t>
            </a:r>
            <a:br>
              <a:rPr lang="ko-KR" altLang="en-US" dirty="0"/>
            </a:br>
            <a:r>
              <a:rPr lang="ko-KR" altLang="en-US" dirty="0"/>
              <a:t>세상 그 어떤 어려움 속에도</a:t>
            </a:r>
          </a:p>
        </p:txBody>
      </p:sp>
    </p:spTree>
    <p:extLst>
      <p:ext uri="{BB962C8B-B14F-4D97-AF65-F5344CB8AC3E}">
        <p14:creationId xmlns:p14="http://schemas.microsoft.com/office/powerpoint/2010/main" val="34229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은혜로 나를 돌보시며</a:t>
            </a:r>
            <a:br>
              <a:rPr lang="ko-KR" altLang="en-US" dirty="0"/>
            </a:br>
            <a:r>
              <a:rPr lang="ko-KR" altLang="en-US" dirty="0"/>
              <a:t>세상 끝날까지 </a:t>
            </a:r>
            <a:r>
              <a:rPr lang="ko-KR" altLang="en-US" dirty="0" err="1"/>
              <a:t>지켜주시네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41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791C28-DBA0-0B43-911F-A5C95F6F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C57247-FF04-C741-A9DE-621BC633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주 사랑이 나를 이끄시네</a:t>
            </a:r>
            <a:br>
              <a:rPr kumimoji="1" lang="ko-KR" altLang="en-US" dirty="0"/>
            </a:br>
            <a:r>
              <a:rPr kumimoji="1" lang="ko-KR" altLang="en-US" dirty="0"/>
              <a:t>내가 갈 수 없는 그곳으로</a:t>
            </a:r>
          </a:p>
        </p:txBody>
      </p:sp>
    </p:spTree>
    <p:extLst>
      <p:ext uri="{BB962C8B-B14F-4D97-AF65-F5344CB8AC3E}">
        <p14:creationId xmlns:p14="http://schemas.microsoft.com/office/powerpoint/2010/main" val="92291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1DB7B-5B07-2B4A-99F1-9043DDCB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58EDAF-93A6-304C-B7AB-AC1CBB4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주의 사랑 나를 붙드시며</a:t>
            </a:r>
            <a:br>
              <a:rPr kumimoji="1" lang="ko-KR" altLang="en-US" dirty="0"/>
            </a:br>
            <a:r>
              <a:rPr kumimoji="1" lang="ko-KR" altLang="en-US" dirty="0"/>
              <a:t>세상 끝날까지 </a:t>
            </a:r>
            <a:r>
              <a:rPr kumimoji="1" lang="ko-KR" altLang="en-US" dirty="0" err="1"/>
              <a:t>인도하시네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5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주님만이 내 아픔 아시며</a:t>
            </a:r>
            <a:br>
              <a:rPr lang="ko-KR" altLang="en-US" dirty="0"/>
            </a:br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204271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누구도 나를 향하신</a:t>
            </a:r>
            <a:br>
              <a:rPr lang="ko-KR" altLang="en-US" dirty="0"/>
            </a:br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329226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주님만이 내 능력이시며</a:t>
            </a:r>
            <a:br>
              <a:rPr lang="ko-KR" altLang="en-US" dirty="0"/>
            </a:br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28455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누구도 나를 향하신</a:t>
            </a:r>
            <a:br>
              <a:rPr lang="ko-KR" altLang="en-US" dirty="0"/>
            </a:br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7941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</a:t>
            </a:r>
            <a:r>
              <a:rPr lang="ko-KR" altLang="en-US" dirty="0"/>
              <a:t> 은혜 아니면 살아갈 수가 없네</a:t>
            </a:r>
            <a:br>
              <a:rPr lang="ko-KR" altLang="en-US" dirty="0"/>
            </a:br>
            <a:r>
              <a:rPr lang="ko-KR" altLang="en-US" dirty="0" err="1"/>
              <a:t>호흡마저도</a:t>
            </a:r>
            <a:r>
              <a:rPr lang="ko-KR" altLang="en-US" dirty="0"/>
              <a:t> 다 주의 것이니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720D82-DC33-2444-8227-86CBFF10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9CF247-E61E-2649-9881-4CB19050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45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곤한 내 영혼 편히 </a:t>
            </a:r>
            <a:r>
              <a:rPr lang="ko-KR" altLang="en-US" dirty="0" err="1"/>
              <a:t>쉴곳과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곤한 내 영혼 편히 쉴 곳과</a:t>
            </a:r>
            <a:br>
              <a:rPr lang="ko-KR" altLang="en-US" dirty="0"/>
            </a:br>
            <a:r>
              <a:rPr lang="ko-KR" altLang="en-US" dirty="0"/>
              <a:t>풍랑 일어도 안전한 포구</a:t>
            </a:r>
          </a:p>
        </p:txBody>
      </p:sp>
    </p:spTree>
    <p:extLst>
      <p:ext uri="{BB962C8B-B14F-4D97-AF65-F5344CB8AC3E}">
        <p14:creationId xmlns:p14="http://schemas.microsoft.com/office/powerpoint/2010/main" val="133850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폭풍까지도 다스리시는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</a:p>
        </p:txBody>
      </p:sp>
    </p:spTree>
    <p:extLst>
      <p:ext uri="{BB962C8B-B14F-4D97-AF65-F5344CB8AC3E}">
        <p14:creationId xmlns:p14="http://schemas.microsoft.com/office/powerpoint/2010/main" val="124788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영원하신 팔 함께 하사</a:t>
            </a:r>
            <a:br>
              <a:rPr lang="ko-KR" altLang="en-US" dirty="0"/>
            </a:br>
            <a:r>
              <a:rPr lang="ko-KR" altLang="en-US" dirty="0"/>
              <a:t>항상 나를 붙드시니</a:t>
            </a:r>
          </a:p>
        </p:txBody>
      </p:sp>
    </p:spTree>
    <p:extLst>
      <p:ext uri="{BB962C8B-B14F-4D97-AF65-F5344CB8AC3E}">
        <p14:creationId xmlns:p14="http://schemas.microsoft.com/office/powerpoint/2010/main" val="75487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어느 곳에 가든지 요동하지 않음은</a:t>
            </a:r>
            <a:br>
              <a:rPr lang="ko-KR" altLang="en-US" dirty="0"/>
            </a:br>
            <a:r>
              <a:rPr lang="ko-KR" altLang="en-US" dirty="0"/>
              <a:t>주의 팔을 </a:t>
            </a:r>
            <a:r>
              <a:rPr lang="ko-KR" altLang="en-US" dirty="0" err="1"/>
              <a:t>의지함이라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3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세상 친구들 나를 버려도</a:t>
            </a:r>
            <a:br>
              <a:rPr lang="ko-KR" altLang="en-US" dirty="0"/>
            </a:br>
            <a:r>
              <a:rPr lang="ko-KR" altLang="en-US" dirty="0"/>
              <a:t>예수 늘 함께 동행하므로</a:t>
            </a:r>
          </a:p>
        </p:txBody>
      </p:sp>
    </p:spTree>
    <p:extLst>
      <p:ext uri="{BB962C8B-B14F-4D97-AF65-F5344CB8AC3E}">
        <p14:creationId xmlns:p14="http://schemas.microsoft.com/office/powerpoint/2010/main" val="105267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은혜가 </a:t>
            </a:r>
            <a:r>
              <a:rPr lang="ko-KR" altLang="en-US" dirty="0" err="1"/>
              <a:t>충만하리니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7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나의 믿음이 </a:t>
            </a:r>
            <a:r>
              <a:rPr lang="ko-KR" altLang="en-US" dirty="0" err="1"/>
              <a:t>연약해져도</a:t>
            </a:r>
            <a:br>
              <a:rPr lang="ko-KR" altLang="en-US" dirty="0"/>
            </a:br>
            <a:r>
              <a:rPr lang="ko-KR" altLang="en-US" dirty="0"/>
              <a:t>미리 예비한 힘을 주시며</a:t>
            </a:r>
          </a:p>
        </p:txBody>
      </p:sp>
    </p:spTree>
    <p:extLst>
      <p:ext uri="{BB962C8B-B14F-4D97-AF65-F5344CB8AC3E}">
        <p14:creationId xmlns:p14="http://schemas.microsoft.com/office/powerpoint/2010/main" val="161728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위태할 때도 안보하시는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0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세상 평안과 위로 내게 없어도</a:t>
            </a:r>
            <a:br>
              <a:rPr lang="ko-KR" altLang="en-US" dirty="0"/>
            </a:br>
            <a:r>
              <a:rPr lang="ko-KR" altLang="en-US" dirty="0"/>
              <a:t>예수 오직 </a:t>
            </a:r>
            <a:r>
              <a:rPr lang="ko-KR" altLang="en-US" dirty="0" err="1"/>
              <a:t>예수뿐이네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능치 못한 것 주께 없으니</a:t>
            </a:r>
            <a:br>
              <a:rPr lang="ko-KR" altLang="en-US" dirty="0"/>
            </a:br>
            <a:r>
              <a:rPr lang="ko-KR" altLang="en-US" dirty="0"/>
              <a:t>나의 일생을 주께 맡기면</a:t>
            </a:r>
          </a:p>
        </p:txBody>
      </p:sp>
    </p:spTree>
    <p:extLst>
      <p:ext uri="{BB962C8B-B14F-4D97-AF65-F5344CB8AC3E}">
        <p14:creationId xmlns:p14="http://schemas.microsoft.com/office/powerpoint/2010/main" val="186491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61F76-7218-AC4A-9186-EA420BB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742C8-368F-7243-A004-0FEBB55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모든 짐 대신 지시는</a:t>
            </a:r>
            <a:br>
              <a:rPr lang="ko-KR" altLang="en-US" dirty="0"/>
            </a:br>
            <a:r>
              <a:rPr lang="ko-KR" altLang="en-US" dirty="0"/>
              <a:t>주의 영원한 팔 의지해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4E7D89-200A-7D49-80EB-FC64DAA7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43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우리들이 싸울 것은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우리들이 싸울 것은 혈기 아니오 </a:t>
            </a:r>
            <a:br>
              <a:rPr lang="ko-KR" altLang="en-US" dirty="0"/>
            </a:br>
            <a:r>
              <a:rPr lang="ko-KR" altLang="en-US" dirty="0"/>
              <a:t>우리들이 싸울 것은 </a:t>
            </a:r>
            <a:r>
              <a:rPr lang="ko-KR" altLang="en-US" dirty="0" err="1"/>
              <a:t>육체아니오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마귀권세</a:t>
            </a:r>
            <a:r>
              <a:rPr lang="ko-KR" altLang="en-US" dirty="0"/>
              <a:t> 맞서 싸워 깨쳐버리고 </a:t>
            </a:r>
            <a:br>
              <a:rPr lang="ko-KR" altLang="en-US" dirty="0"/>
            </a:br>
            <a:r>
              <a:rPr lang="ko-KR" altLang="en-US" dirty="0"/>
              <a:t>죽을 영혼 살릴 것일세</a:t>
            </a:r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우리들이 입은 갑옷 쇠가 아니오 </a:t>
            </a:r>
            <a:br>
              <a:rPr lang="ko-KR" altLang="en-US" dirty="0"/>
            </a:br>
            <a:r>
              <a:rPr lang="ko-KR" altLang="en-US" dirty="0"/>
              <a:t>우리들이 가진 검은 강철 아니오</a:t>
            </a:r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하나님께 </a:t>
            </a:r>
            <a:r>
              <a:rPr lang="ko-KR" altLang="en-US" dirty="0" err="1"/>
              <a:t>받아가진</a:t>
            </a:r>
            <a:r>
              <a:rPr lang="ko-KR" altLang="en-US" dirty="0"/>
              <a:t> 평화의 복음</a:t>
            </a:r>
            <a:br>
              <a:rPr lang="ko-KR" altLang="en-US" dirty="0"/>
            </a:br>
            <a:r>
              <a:rPr lang="ko-KR" altLang="en-US" dirty="0"/>
              <a:t>거룩하신 </a:t>
            </a:r>
            <a:r>
              <a:rPr lang="ko-KR" altLang="en-US" dirty="0" err="1"/>
              <a:t>말씀이로다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크신 계획 다 볼 수도 없고</a:t>
            </a:r>
            <a:br>
              <a:rPr lang="ko-KR" altLang="en-US" dirty="0"/>
            </a:br>
            <a:r>
              <a:rPr lang="ko-KR" altLang="en-US" dirty="0"/>
              <a:t>작은 고난에 지쳐도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40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109242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악한 마귀 제 아무리 강할지라도</a:t>
            </a:r>
            <a:br>
              <a:rPr lang="ko-KR" altLang="en-US" dirty="0"/>
            </a:br>
            <a:r>
              <a:rPr lang="ko-KR" altLang="en-US" dirty="0"/>
              <a:t>우리들의 대장 예수 앞서가시니</a:t>
            </a:r>
          </a:p>
        </p:txBody>
      </p:sp>
    </p:spTree>
    <p:extLst>
      <p:ext uri="{BB962C8B-B14F-4D97-AF65-F5344CB8AC3E}">
        <p14:creationId xmlns:p14="http://schemas.microsoft.com/office/powerpoint/2010/main" val="3399912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주저말고</a:t>
            </a:r>
            <a:r>
              <a:rPr lang="ko-KR" altLang="en-US" dirty="0"/>
              <a:t> 용감하게 힘써 </a:t>
            </a:r>
            <a:r>
              <a:rPr lang="ko-KR" altLang="en-US" dirty="0" err="1"/>
              <a:t>싸우세</a:t>
            </a:r>
            <a:br>
              <a:rPr lang="ko-KR" altLang="en-US" dirty="0"/>
            </a:br>
            <a:r>
              <a:rPr lang="ko-KR" altLang="en-US" dirty="0"/>
              <a:t>최후 승리 얻을 때까지</a:t>
            </a:r>
          </a:p>
        </p:txBody>
      </p:sp>
    </p:spTree>
    <p:extLst>
      <p:ext uri="{BB962C8B-B14F-4D97-AF65-F5344CB8AC3E}">
        <p14:creationId xmlns:p14="http://schemas.microsoft.com/office/powerpoint/2010/main" val="3159071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974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265147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 죄악 중에 빠진 사람 죄를 뉘우쳐</a:t>
            </a:r>
            <a:br>
              <a:rPr lang="ko-KR" altLang="en-US" dirty="0"/>
            </a:br>
            <a:r>
              <a:rPr lang="ko-KR" altLang="en-US" dirty="0"/>
              <a:t>십자가에 달린 예수 믿기만 하면</a:t>
            </a:r>
          </a:p>
        </p:txBody>
      </p:sp>
    </p:spTree>
    <p:extLst>
      <p:ext uri="{BB962C8B-B14F-4D97-AF65-F5344CB8AC3E}">
        <p14:creationId xmlns:p14="http://schemas.microsoft.com/office/powerpoint/2010/main" val="1281796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위태한데</a:t>
            </a:r>
            <a:r>
              <a:rPr lang="ko-KR" altLang="en-US" dirty="0"/>
              <a:t> </a:t>
            </a:r>
            <a:r>
              <a:rPr lang="ko-KR" altLang="en-US" dirty="0" err="1"/>
              <a:t>빠진영혼</a:t>
            </a:r>
            <a:r>
              <a:rPr lang="ko-KR" altLang="en-US" dirty="0"/>
              <a:t> 구원 얻어서 </a:t>
            </a:r>
            <a:br>
              <a:rPr lang="ko-KR" altLang="en-US" dirty="0"/>
            </a:br>
            <a:r>
              <a:rPr lang="ko-KR" altLang="en-US" dirty="0"/>
              <a:t>천국 백성 </a:t>
            </a:r>
            <a:r>
              <a:rPr lang="ko-KR" altLang="en-US" dirty="0" err="1"/>
              <a:t>될것임일세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02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한마음으로 힘써 나가세</a:t>
            </a:r>
            <a:br>
              <a:rPr lang="ko-KR" altLang="en-US" dirty="0"/>
            </a:br>
            <a:r>
              <a:rPr lang="ko-KR" altLang="en-US" dirty="0"/>
              <a:t>한마음으로 힘써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2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악한마귀</a:t>
            </a:r>
            <a:r>
              <a:rPr lang="ko-KR" altLang="en-US" dirty="0"/>
              <a:t> 군사들과 힘써 싸워서</a:t>
            </a:r>
            <a:br>
              <a:rPr lang="ko-KR" altLang="en-US" dirty="0"/>
            </a:br>
            <a:r>
              <a:rPr lang="ko-KR" altLang="en-US" dirty="0"/>
              <a:t>승전고를 울리기 까지</a:t>
            </a:r>
          </a:p>
        </p:txBody>
      </p:sp>
    </p:spTree>
    <p:extLst>
      <p:ext uri="{BB962C8B-B14F-4D97-AF65-F5344CB8AC3E}">
        <p14:creationId xmlns:p14="http://schemas.microsoft.com/office/powerpoint/2010/main" val="4681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주께 묶인 나의 모든 삶</a:t>
            </a:r>
            <a:br>
              <a:rPr lang="ko-KR" altLang="en-US" dirty="0"/>
            </a:br>
            <a:r>
              <a:rPr lang="ko-KR" altLang="en-US" dirty="0"/>
              <a:t>버티고 견디게 하시네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CC5A8B-5C7D-A64D-B0A8-8F39B747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39FFD8-E930-0B41-B3B9-BF42BEF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64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내가 주인 삼은</a:t>
            </a:r>
          </a:p>
        </p:txBody>
      </p:sp>
    </p:spTree>
    <p:extLst>
      <p:ext uri="{BB962C8B-B14F-4D97-AF65-F5344CB8AC3E}">
        <p14:creationId xmlns:p14="http://schemas.microsoft.com/office/powerpoint/2010/main" val="2680240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주인 삼은 모든 것 내려놓고</a:t>
            </a:r>
            <a:br>
              <a:rPr lang="ko-KR" altLang="en-US" dirty="0"/>
            </a:br>
            <a:r>
              <a:rPr lang="ko-KR" altLang="en-US" dirty="0"/>
              <a:t>내 주 되신 주 앞에 나가</a:t>
            </a:r>
          </a:p>
        </p:txBody>
      </p:sp>
    </p:spTree>
    <p:extLst>
      <p:ext uri="{BB962C8B-B14F-4D97-AF65-F5344CB8AC3E}">
        <p14:creationId xmlns:p14="http://schemas.microsoft.com/office/powerpoint/2010/main" val="1312171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사랑했던 모든 것 내려놓고</a:t>
            </a:r>
            <a:br>
              <a:rPr lang="ko-KR" altLang="en-US" dirty="0"/>
            </a:br>
            <a:r>
              <a:rPr lang="ko-KR" altLang="en-US" dirty="0"/>
              <a:t>주님만 사랑해</a:t>
            </a:r>
          </a:p>
        </p:txBody>
      </p:sp>
    </p:spTree>
    <p:extLst>
      <p:ext uri="{BB962C8B-B14F-4D97-AF65-F5344CB8AC3E}">
        <p14:creationId xmlns:p14="http://schemas.microsoft.com/office/powerpoint/2010/main" val="132673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사랑 거친 풍랑에도 깊은 바다처럼</a:t>
            </a:r>
            <a:br>
              <a:rPr lang="ko-KR" altLang="en-US" dirty="0"/>
            </a:br>
            <a:r>
              <a:rPr lang="ko-KR" altLang="en-US" dirty="0"/>
              <a:t>나를 잠잠케 해</a:t>
            </a:r>
          </a:p>
        </p:txBody>
      </p:sp>
    </p:spTree>
    <p:extLst>
      <p:ext uri="{BB962C8B-B14F-4D97-AF65-F5344CB8AC3E}">
        <p14:creationId xmlns:p14="http://schemas.microsoft.com/office/powerpoint/2010/main" val="3434257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사랑 내 영혼의 반석</a:t>
            </a:r>
            <a:br>
              <a:rPr lang="ko-KR" altLang="en-US" dirty="0"/>
            </a:br>
            <a:r>
              <a:rPr lang="ko-KR" altLang="en-US" dirty="0"/>
              <a:t>그 사랑 위에 서리</a:t>
            </a:r>
          </a:p>
        </p:txBody>
      </p:sp>
    </p:spTree>
    <p:extLst>
      <p:ext uri="{BB962C8B-B14F-4D97-AF65-F5344CB8AC3E}">
        <p14:creationId xmlns:p14="http://schemas.microsoft.com/office/powerpoint/2010/main" val="3426777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1D7A51-0ACA-4447-8553-519074A4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76B71A-9C7C-7546-AC5D-4EB13AF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152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그 사랑 얼마나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7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 표현 못해도 나 </a:t>
            </a:r>
            <a:r>
              <a:rPr lang="ko-KR" altLang="en-US" dirty="0" err="1"/>
              <a:t>표현하리라</a:t>
            </a:r>
            <a:br>
              <a:rPr lang="ko-KR" altLang="en-US" dirty="0"/>
            </a:br>
            <a:r>
              <a:rPr lang="ko-KR" altLang="en-US" dirty="0"/>
              <a:t>다 고백 못해도 나 </a:t>
            </a:r>
            <a:r>
              <a:rPr lang="ko-KR" altLang="en-US" dirty="0" err="1"/>
              <a:t>고백하리라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 알 수 없어도 나 </a:t>
            </a:r>
            <a:r>
              <a:rPr lang="ko-KR" altLang="en-US" dirty="0" err="1"/>
              <a:t>알아가리라</a:t>
            </a:r>
            <a:br>
              <a:rPr lang="ko-KR" altLang="en-US" dirty="0"/>
            </a:br>
            <a:r>
              <a:rPr lang="ko-KR" altLang="en-US" dirty="0"/>
              <a:t>다 닮지 못해도 나 </a:t>
            </a:r>
            <a:r>
              <a:rPr lang="ko-KR" altLang="en-US" dirty="0" err="1"/>
              <a:t>닮아가리라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91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은혜 아니면 살아갈 수가 없네</a:t>
            </a:r>
            <a:br>
              <a:rPr lang="ko-KR" altLang="en-US" dirty="0"/>
            </a:br>
            <a:r>
              <a:rPr lang="ko-KR" altLang="en-US" dirty="0"/>
              <a:t>나의 모든 것 다 주께 맡기니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 사랑 얼마나 아름다운지</a:t>
            </a:r>
            <a:br>
              <a:rPr lang="ko-KR" altLang="en-US" dirty="0"/>
            </a:br>
            <a:r>
              <a:rPr lang="ko-KR" altLang="en-US" dirty="0"/>
              <a:t>그 사랑 얼마나 날 </a:t>
            </a:r>
            <a:r>
              <a:rPr lang="ko-KR" altLang="en-US" dirty="0" err="1"/>
              <a:t>부요케</a:t>
            </a:r>
            <a:r>
              <a:rPr lang="ko-KR" altLang="en-US" dirty="0"/>
              <a:t> 하는지</a:t>
            </a:r>
          </a:p>
        </p:txBody>
      </p:sp>
    </p:spTree>
    <p:extLst>
      <p:ext uri="{BB962C8B-B14F-4D97-AF65-F5344CB8AC3E}">
        <p14:creationId xmlns:p14="http://schemas.microsoft.com/office/powerpoint/2010/main" val="3611211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사랑 얼마나 크고 </a:t>
            </a:r>
            <a:r>
              <a:rPr lang="ko-KR" altLang="en-US" dirty="0" err="1"/>
              <a:t>놀라운지를</a:t>
            </a:r>
            <a:br>
              <a:rPr lang="ko-KR" altLang="en-US" dirty="0"/>
            </a:br>
            <a:r>
              <a:rPr lang="ko-KR" altLang="en-US" dirty="0"/>
              <a:t>그 사랑 얼마나 나를 감격하게 하는지</a:t>
            </a:r>
          </a:p>
        </p:txBody>
      </p:sp>
    </p:spTree>
    <p:extLst>
      <p:ext uri="{BB962C8B-B14F-4D97-AF65-F5344CB8AC3E}">
        <p14:creationId xmlns:p14="http://schemas.microsoft.com/office/powerpoint/2010/main" val="3952874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FF6347-3C49-6E49-8581-13A80427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7A7C25-DF71-DD4C-8FC8-8B5102C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007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주님이 주신 땅으로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25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주님이 주신 땅으로</a:t>
            </a:r>
            <a:br>
              <a:rPr lang="ko-KR" altLang="en-US" dirty="0"/>
            </a:br>
            <a:r>
              <a:rPr lang="ko-KR" altLang="en-US" dirty="0"/>
              <a:t>한 걸음씩 나아갈 때에</a:t>
            </a:r>
          </a:p>
        </p:txBody>
      </p:sp>
    </p:spTree>
    <p:extLst>
      <p:ext uri="{BB962C8B-B14F-4D97-AF65-F5344CB8AC3E}">
        <p14:creationId xmlns:p14="http://schemas.microsoft.com/office/powerpoint/2010/main" val="451220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수많은 적들과 견고한 성이</a:t>
            </a:r>
            <a:br>
              <a:rPr lang="ko-KR" altLang="en-US" dirty="0"/>
            </a:br>
            <a:r>
              <a:rPr lang="ko-KR" altLang="en-US" dirty="0"/>
              <a:t>나를 두렵게 하지만</a:t>
            </a:r>
          </a:p>
        </p:txBody>
      </p:sp>
    </p:spTree>
    <p:extLst>
      <p:ext uri="{BB962C8B-B14F-4D97-AF65-F5344CB8AC3E}">
        <p14:creationId xmlns:p14="http://schemas.microsoft.com/office/powerpoint/2010/main" val="1192015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주님을 신뢰함으로</a:t>
            </a:r>
            <a:br>
              <a:rPr lang="ko-KR" altLang="en-US" dirty="0"/>
            </a:br>
            <a:r>
              <a:rPr lang="ko-KR" altLang="en-US" dirty="0"/>
              <a:t>주님을 의지함으로</a:t>
            </a:r>
          </a:p>
        </p:txBody>
      </p:sp>
    </p:spTree>
    <p:extLst>
      <p:ext uri="{BB962C8B-B14F-4D97-AF65-F5344CB8AC3E}">
        <p14:creationId xmlns:p14="http://schemas.microsoft.com/office/powerpoint/2010/main" val="932624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주님이 주시는 담대함으로</a:t>
            </a:r>
            <a:br>
              <a:rPr lang="ko-KR" altLang="en-US" dirty="0"/>
            </a:br>
            <a:r>
              <a:rPr lang="ko-KR" altLang="en-US" dirty="0"/>
              <a:t>큰소리 외치며 나아가네</a:t>
            </a:r>
          </a:p>
        </p:txBody>
      </p:sp>
    </p:spTree>
    <p:extLst>
      <p:ext uri="{BB962C8B-B14F-4D97-AF65-F5344CB8AC3E}">
        <p14:creationId xmlns:p14="http://schemas.microsoft.com/office/powerpoint/2010/main" val="1865598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산지를 내게 주소서</a:t>
            </a:r>
            <a:br>
              <a:rPr lang="ko-KR" altLang="en-US" dirty="0"/>
            </a:br>
            <a:r>
              <a:rPr lang="ko-KR" altLang="en-US" dirty="0"/>
              <a:t>그날에 주께서 말씀하신</a:t>
            </a:r>
          </a:p>
        </p:txBody>
      </p:sp>
    </p:spTree>
    <p:extLst>
      <p:ext uri="{BB962C8B-B14F-4D97-AF65-F5344CB8AC3E}">
        <p14:creationId xmlns:p14="http://schemas.microsoft.com/office/powerpoint/2010/main" val="26114938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내가 주님의 이름으로</a:t>
            </a:r>
            <a:br>
              <a:rPr lang="ko-KR" altLang="en-US" dirty="0"/>
            </a:br>
            <a:r>
              <a:rPr lang="ko-KR" altLang="en-US" dirty="0"/>
              <a:t>그 땅을 </a:t>
            </a:r>
            <a:r>
              <a:rPr lang="ko-KR" altLang="en-US" dirty="0" err="1"/>
              <a:t>취하리니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6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참된 평안과 위로 내게 주신 주</a:t>
            </a:r>
            <a:br>
              <a:rPr lang="ko-KR" altLang="en-US" dirty="0"/>
            </a:br>
            <a:r>
              <a:rPr lang="ko-KR" altLang="en-US" dirty="0"/>
              <a:t>예수 오직 </a:t>
            </a:r>
            <a:r>
              <a:rPr lang="ko-KR" altLang="en-US" dirty="0" err="1"/>
              <a:t>예수뿐이네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DE27A-E6DA-7345-93E8-A3940A7E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E646FD-3B46-3C4B-9A58-E36F4C1A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86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나의 모습 나의 소유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825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나의 모습 나의 소유</a:t>
            </a:r>
            <a:br>
              <a:rPr lang="ko-KR" altLang="en-US" dirty="0"/>
            </a:br>
            <a:r>
              <a:rPr lang="ko-KR" altLang="en-US" dirty="0"/>
              <a:t>주님 앞에 모두 드립니다</a:t>
            </a:r>
          </a:p>
        </p:txBody>
      </p:sp>
    </p:spTree>
    <p:extLst>
      <p:ext uri="{BB962C8B-B14F-4D97-AF65-F5344CB8AC3E}">
        <p14:creationId xmlns:p14="http://schemas.microsoft.com/office/powerpoint/2010/main" val="1987552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아픔 모든 기쁨</a:t>
            </a:r>
            <a:br>
              <a:rPr lang="ko-KR" altLang="en-US" dirty="0"/>
            </a:br>
            <a:r>
              <a:rPr lang="ko-KR" altLang="en-US" dirty="0"/>
              <a:t>내 모든 눈물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2406995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나의 생명을 드리니</a:t>
            </a:r>
            <a:br>
              <a:rPr lang="ko-KR" altLang="en-US" dirty="0"/>
            </a:br>
            <a:r>
              <a:rPr lang="ko-KR" altLang="en-US" dirty="0"/>
              <a:t>주 영광 위하여 </a:t>
            </a:r>
            <a:r>
              <a:rPr lang="ko-KR" altLang="en-US" dirty="0" err="1"/>
              <a:t>사용하옵소서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31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사는 날 동안에 주를 찬양하며</a:t>
            </a:r>
            <a:br>
              <a:rPr lang="ko-KR" altLang="en-US" dirty="0"/>
            </a:br>
            <a:r>
              <a:rPr lang="ko-KR" altLang="en-US" dirty="0"/>
              <a:t>기쁨의 제물 되리 나를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8400093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어제 일과 내일 일도</a:t>
            </a:r>
            <a:br>
              <a:rPr lang="ko-KR" altLang="en-US" dirty="0"/>
            </a:br>
            <a:r>
              <a:rPr lang="ko-KR" altLang="en-US" dirty="0"/>
              <a:t>꿈과 희망 모두 드립니다</a:t>
            </a:r>
          </a:p>
        </p:txBody>
      </p:sp>
    </p:spTree>
    <p:extLst>
      <p:ext uri="{BB962C8B-B14F-4D97-AF65-F5344CB8AC3E}">
        <p14:creationId xmlns:p14="http://schemas.microsoft.com/office/powerpoint/2010/main" val="1942131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소망 모든 계획</a:t>
            </a:r>
            <a:br>
              <a:rPr lang="ko-KR" altLang="en-US" dirty="0"/>
            </a:br>
            <a:r>
              <a:rPr lang="ko-KR" altLang="en-US" dirty="0"/>
              <a:t>내 손과 마음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34912133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 가진 이 모든 것들을</a:t>
            </a:r>
            <a:br>
              <a:rPr lang="ko-KR" altLang="en-US" dirty="0"/>
            </a:br>
            <a:r>
              <a:rPr lang="ko-KR" altLang="en-US" dirty="0"/>
              <a:t>다 주께서 우리에게 주시었네</a:t>
            </a:r>
          </a:p>
        </p:txBody>
      </p:sp>
    </p:spTree>
    <p:extLst>
      <p:ext uri="{BB962C8B-B14F-4D97-AF65-F5344CB8AC3E}">
        <p14:creationId xmlns:p14="http://schemas.microsoft.com/office/powerpoint/2010/main" val="31238102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몸 밖에 드릴 것이 없으니</a:t>
            </a:r>
            <a:br>
              <a:rPr lang="ko-KR" altLang="en-US" dirty="0"/>
            </a:br>
            <a:r>
              <a:rPr lang="ko-KR" altLang="en-US" dirty="0"/>
              <a:t>내 삶을 받아주소서</a:t>
            </a:r>
          </a:p>
        </p:txBody>
      </p:sp>
    </p:spTree>
    <p:extLst>
      <p:ext uri="{BB962C8B-B14F-4D97-AF65-F5344CB8AC3E}">
        <p14:creationId xmlns:p14="http://schemas.microsoft.com/office/powerpoint/2010/main" val="31770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크신 계획 다 볼 수도 없고</a:t>
            </a:r>
            <a:br>
              <a:rPr lang="ko-KR" altLang="en-US" dirty="0"/>
            </a:br>
            <a:r>
              <a:rPr lang="ko-KR" altLang="en-US" dirty="0"/>
              <a:t>작은 고난에 지쳐도</a:t>
            </a:r>
          </a:p>
        </p:txBody>
      </p:sp>
    </p:spTree>
    <p:extLst>
      <p:ext uri="{BB962C8B-B14F-4D97-AF65-F5344CB8AC3E}">
        <p14:creationId xmlns:p14="http://schemas.microsoft.com/office/powerpoint/2010/main" val="228676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05A4E-F5FC-1144-BEDD-3B68F8CF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C0A5E9-C32C-1A49-9C6A-7F65055E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8267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옳은 길 따르라 의의 길을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79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옳은 길 따르라 의의 길을</a:t>
            </a:r>
            <a:br>
              <a:rPr lang="ko-KR" altLang="en-US" dirty="0"/>
            </a:br>
            <a:r>
              <a:rPr lang="ko-KR" altLang="en-US" dirty="0"/>
              <a:t>세계 만민이 의의 길</a:t>
            </a:r>
          </a:p>
        </p:txBody>
      </p:sp>
    </p:spTree>
    <p:extLst>
      <p:ext uri="{BB962C8B-B14F-4D97-AF65-F5344CB8AC3E}">
        <p14:creationId xmlns:p14="http://schemas.microsoft.com/office/powerpoint/2010/main" val="749370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길 따라서 살 길을</a:t>
            </a:r>
            <a:br>
              <a:rPr lang="ko-KR" altLang="en-US" dirty="0"/>
            </a:br>
            <a:r>
              <a:rPr lang="ko-KR" altLang="en-US" dirty="0"/>
              <a:t>온 세계에 </a:t>
            </a:r>
            <a:r>
              <a:rPr lang="ko-KR" altLang="en-US" dirty="0" err="1"/>
              <a:t>전하세</a:t>
            </a:r>
            <a:r>
              <a:rPr lang="ko-KR" altLang="en-US" dirty="0"/>
              <a:t> 만백성이 나갈 길</a:t>
            </a:r>
          </a:p>
        </p:txBody>
      </p:sp>
    </p:spTree>
    <p:extLst>
      <p:ext uri="{BB962C8B-B14F-4D97-AF65-F5344CB8AC3E}">
        <p14:creationId xmlns:p14="http://schemas.microsoft.com/office/powerpoint/2010/main" val="10162137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</a:t>
            </a:r>
            <a:r>
              <a:rPr lang="ko-KR" altLang="en-US" dirty="0"/>
              <a:t> 어둔 밤 지나서 동튼다</a:t>
            </a:r>
            <a:br>
              <a:rPr lang="ko-KR" altLang="en-US" dirty="0"/>
            </a:br>
            <a:r>
              <a:rPr lang="ko-KR" altLang="en-US" dirty="0"/>
              <a:t>환한 빛 보아라 저 빛</a:t>
            </a:r>
          </a:p>
        </p:txBody>
      </p:sp>
    </p:spTree>
    <p:extLst>
      <p:ext uri="{BB962C8B-B14F-4D97-AF65-F5344CB8AC3E}">
        <p14:creationId xmlns:p14="http://schemas.microsoft.com/office/powerpoint/2010/main" val="290960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예수의 나라 이 땅에</a:t>
            </a:r>
            <a:br>
              <a:rPr lang="ko-KR" altLang="en-US" dirty="0"/>
            </a:br>
            <a:r>
              <a:rPr lang="ko-KR" altLang="en-US" dirty="0"/>
              <a:t>곧 오겠네 오겠네</a:t>
            </a:r>
          </a:p>
        </p:txBody>
      </p:sp>
    </p:spTree>
    <p:extLst>
      <p:ext uri="{BB962C8B-B14F-4D97-AF65-F5344CB8AC3E}">
        <p14:creationId xmlns:p14="http://schemas.microsoft.com/office/powerpoint/2010/main" val="5833308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주 예수 따르라 승리의 주</a:t>
            </a:r>
            <a:br>
              <a:rPr lang="ko-KR" altLang="en-US" dirty="0"/>
            </a:br>
            <a:r>
              <a:rPr lang="ko-KR" altLang="en-US" dirty="0"/>
              <a:t>세계 만민이 돌아갈</a:t>
            </a:r>
          </a:p>
        </p:txBody>
      </p:sp>
    </p:spTree>
    <p:extLst>
      <p:ext uri="{BB962C8B-B14F-4D97-AF65-F5344CB8AC3E}">
        <p14:creationId xmlns:p14="http://schemas.microsoft.com/office/powerpoint/2010/main" val="35230126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길과 진리요 참 생명</a:t>
            </a:r>
            <a:br>
              <a:rPr lang="ko-KR" altLang="en-US" dirty="0"/>
            </a:br>
            <a:r>
              <a:rPr lang="ko-KR" altLang="en-US" dirty="0"/>
              <a:t>네 창검을 부수고 다 따르라 화평 왕</a:t>
            </a:r>
          </a:p>
        </p:txBody>
      </p:sp>
    </p:spTree>
    <p:extLst>
      <p:ext uri="{BB962C8B-B14F-4D97-AF65-F5344CB8AC3E}">
        <p14:creationId xmlns:p14="http://schemas.microsoft.com/office/powerpoint/2010/main" val="1091365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놀라운 이 소식 알리어라</a:t>
            </a:r>
            <a:br>
              <a:rPr lang="ko-KR" altLang="en-US" dirty="0"/>
            </a:br>
            <a:r>
              <a:rPr lang="ko-KR" altLang="en-US" dirty="0"/>
              <a:t>세계 만민을 구하려</a:t>
            </a:r>
          </a:p>
        </p:txBody>
      </p:sp>
    </p:spTree>
    <p:extLst>
      <p:ext uri="{BB962C8B-B14F-4D97-AF65-F5344CB8AC3E}">
        <p14:creationId xmlns:p14="http://schemas.microsoft.com/office/powerpoint/2010/main" val="23434845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예수를 보내신</a:t>
            </a:r>
            <a:br>
              <a:rPr lang="ko-KR" altLang="en-US" dirty="0"/>
            </a:br>
            <a:r>
              <a:rPr lang="ko-KR" altLang="en-US" dirty="0"/>
              <a:t>참 사랑의 하나님 만백성이 따를 길</a:t>
            </a:r>
          </a:p>
        </p:txBody>
      </p:sp>
    </p:spTree>
    <p:extLst>
      <p:ext uri="{BB962C8B-B14F-4D97-AF65-F5344CB8AC3E}">
        <p14:creationId xmlns:p14="http://schemas.microsoft.com/office/powerpoint/2010/main" val="42210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주께 묶인 나의 모든 삶</a:t>
            </a:r>
            <a:br>
              <a:rPr lang="ko-KR" altLang="en-US" dirty="0"/>
            </a:br>
            <a:r>
              <a:rPr lang="ko-KR" altLang="en-US" dirty="0"/>
              <a:t>버티고 견디게 하시네</a:t>
            </a:r>
          </a:p>
        </p:txBody>
      </p:sp>
    </p:spTree>
    <p:extLst>
      <p:ext uri="{BB962C8B-B14F-4D97-AF65-F5344CB8AC3E}">
        <p14:creationId xmlns:p14="http://schemas.microsoft.com/office/powerpoint/2010/main" val="8212442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 고난 길 헤치고 찾아온 길</a:t>
            </a:r>
            <a:br>
              <a:rPr lang="ko-KR" altLang="en-US" dirty="0"/>
            </a:br>
            <a:r>
              <a:rPr lang="ko-KR" altLang="en-US" dirty="0"/>
              <a:t>많은 백성을 구한 길</a:t>
            </a:r>
          </a:p>
        </p:txBody>
      </p:sp>
    </p:spTree>
    <p:extLst>
      <p:ext uri="{BB962C8B-B14F-4D97-AF65-F5344CB8AC3E}">
        <p14:creationId xmlns:p14="http://schemas.microsoft.com/office/powerpoint/2010/main" val="2722672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나와서 믿어라</a:t>
            </a:r>
            <a:br>
              <a:rPr lang="ko-KR" altLang="en-US" dirty="0"/>
            </a:br>
            <a:r>
              <a:rPr lang="ko-KR" altLang="en-US" dirty="0"/>
              <a:t>온 세상이 마침내 이 진리에 살겠네</a:t>
            </a:r>
          </a:p>
        </p:txBody>
      </p:sp>
    </p:spTree>
    <p:extLst>
      <p:ext uri="{BB962C8B-B14F-4D97-AF65-F5344CB8AC3E}">
        <p14:creationId xmlns:p14="http://schemas.microsoft.com/office/powerpoint/2010/main" val="181937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22700</TotalTime>
  <Words>424</Words>
  <Application>Microsoft Macintosh PowerPoint</Application>
  <PresentationFormat>와이드스크린</PresentationFormat>
  <Paragraphs>90</Paragraphs>
  <Slides>91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7" baseType="lpstr">
      <vt:lpstr>맑은 고딕</vt:lpstr>
      <vt:lpstr>Pretendard</vt:lpstr>
      <vt:lpstr>Pretendard SemiBold</vt:lpstr>
      <vt:lpstr>Arial</vt:lpstr>
      <vt:lpstr>Calibri</vt:lpstr>
      <vt:lpstr>Office 테마</vt:lpstr>
      <vt:lpstr>오직 예수 뿐이네</vt:lpstr>
      <vt:lpstr>(1) 은혜 아니면 살아갈 수가 없네 호흡마저도 다 주의 것이니</vt:lpstr>
      <vt:lpstr>세상 평안과 위로 내게 없어도 예수 오직 예수뿐이네</vt:lpstr>
      <vt:lpstr>크신 계획 다 볼 수도 없고 작은 고난에 지쳐도</vt:lpstr>
      <vt:lpstr>주께 묶인 나의 모든 삶 버티고 견디게 하시네</vt:lpstr>
      <vt:lpstr>(2) 은혜 아니면 살아갈 수가 없네 나의 모든 것 다 주께 맡기니</vt:lpstr>
      <vt:lpstr>참된 평안과 위로 내게 주신 주 예수 오직 예수뿐이네</vt:lpstr>
      <vt:lpstr>크신 계획 다 볼 수도 없고 작은 고난에 지쳐도</vt:lpstr>
      <vt:lpstr>주께 묶인 나의 모든 삶 버티고 견디게 하시네</vt:lpstr>
      <vt:lpstr>PowerPoint 프레젠테이션</vt:lpstr>
      <vt:lpstr>주 사랑이 나를 숨쉬게 해</vt:lpstr>
      <vt:lpstr>(1) 주 사랑이 나를 숨 쉬게 해 세상 그 어떤 어려움 속에도</vt:lpstr>
      <vt:lpstr>주 은혜로 나를 돌보시며 세상 끝날까지 지켜주시네</vt:lpstr>
      <vt:lpstr>(2) 주 사랑이 나를 이끄시네 내가 갈 수 없는 그곳으로</vt:lpstr>
      <vt:lpstr>주의 사랑 나를 붙드시며 세상 끝날까지 인도하시네</vt:lpstr>
      <vt:lpstr>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PowerPoint 프레젠테이션</vt:lpstr>
      <vt:lpstr>곤한 내 영혼 편히 쉴곳과</vt:lpstr>
      <vt:lpstr>곤한 내 영혼 편히 쉴 곳과 풍랑 일어도 안전한 포구</vt:lpstr>
      <vt:lpstr>폭풍까지도 다스리시는 주의 영원한 팔 의지해</vt:lpstr>
      <vt:lpstr>주의 영원하신 팔 함께 하사 항상 나를 붙드시니</vt:lpstr>
      <vt:lpstr>어느 곳에 가든지 요동하지 않음은 주의 팔을 의지함이라</vt:lpstr>
      <vt:lpstr>세상 친구들 나를 버려도 예수 늘 함께 동행하므로</vt:lpstr>
      <vt:lpstr>주의 은혜가 충만하리니 주의 영원한 팔 의지해</vt:lpstr>
      <vt:lpstr>나의 믿음이 연약해져도 미리 예비한 힘을 주시며</vt:lpstr>
      <vt:lpstr>위태할 때도 안보하시는 주의 영원한 팔 의지해</vt:lpstr>
      <vt:lpstr>능치 못한 것 주께 없으니 나의 일생을 주께 맡기면</vt:lpstr>
      <vt:lpstr>나의 모든 짐 대신 지시는 주의 영원한 팔 의지해</vt:lpstr>
      <vt:lpstr>PowerPoint 프레젠테이션</vt:lpstr>
      <vt:lpstr>우리들이 싸울 것은</vt:lpstr>
      <vt:lpstr>(1) 우리들이 싸울 것은 혈기 아니오  우리들이 싸울 것은 육체아니오</vt:lpstr>
      <vt:lpstr>마귀권세 맞서 싸워 깨쳐버리고  죽을 영혼 살릴 것일세</vt:lpstr>
      <vt:lpstr>(후렴) 한마음으로 힘써 나가세 한마음으로 힘써 싸우세</vt:lpstr>
      <vt:lpstr>악한마귀 군사들과 힘써 싸워서 승전고를 울리기 까지</vt:lpstr>
      <vt:lpstr>(2) 우리들이 입은 갑옷 쇠가 아니오  우리들이 가진 검은 강철 아니오</vt:lpstr>
      <vt:lpstr>하나님께 받아가진 평화의 복음 거룩하신 말씀이로다</vt:lpstr>
      <vt:lpstr>(후렴) 한마음으로 힘써 나가세 한마음으로 힘써 싸우세</vt:lpstr>
      <vt:lpstr>악한마귀 군사들과 힘써 싸워서 승전고를 울리기 까지</vt:lpstr>
      <vt:lpstr>(3) 악한 마귀 제 아무리 강할지라도 우리들의 대장 예수 앞서가시니</vt:lpstr>
      <vt:lpstr>주저말고 용감하게 힘써 싸우세 최후 승리 얻을 때까지</vt:lpstr>
      <vt:lpstr>(후렴) 한마음으로 힘써 나가세 한마음으로 힘써 싸우세</vt:lpstr>
      <vt:lpstr>악한마귀 군사들과 힘써 싸워서 승전고를 울리기 까지</vt:lpstr>
      <vt:lpstr>(4) 죄악 중에 빠진 사람 죄를 뉘우쳐 십자가에 달린 예수 믿기만 하면</vt:lpstr>
      <vt:lpstr>위태한데 빠진영혼 구원 얻어서  천국 백성 될것임일세</vt:lpstr>
      <vt:lpstr>(후렴) 한마음으로 힘써 나가세 한마음으로 힘써 싸우세</vt:lpstr>
      <vt:lpstr>악한마귀 군사들과 힘써 싸워서 승전고를 울리기 까지</vt:lpstr>
      <vt:lpstr>PowerPoint 프레젠테이션</vt:lpstr>
      <vt:lpstr>내가 주인 삼은</vt:lpstr>
      <vt:lpstr>내가 주인 삼은 모든 것 내려놓고 내 주 되신 주 앞에 나가</vt:lpstr>
      <vt:lpstr>내가 사랑했던 모든 것 내려놓고 주님만 사랑해</vt:lpstr>
      <vt:lpstr>주 사랑 거친 풍랑에도 깊은 바다처럼 나를 잠잠케 해</vt:lpstr>
      <vt:lpstr>주 사랑 내 영혼의 반석 그 사랑 위에 서리</vt:lpstr>
      <vt:lpstr>PowerPoint 프레젠테이션</vt:lpstr>
      <vt:lpstr>그 사랑 얼마나</vt:lpstr>
      <vt:lpstr>다 표현 못해도 나 표현하리라 다 고백 못해도 나 고백하리라</vt:lpstr>
      <vt:lpstr>다 알 수 없어도 나 알아가리라 다 닮지 못해도 나 닮아가리라</vt:lpstr>
      <vt:lpstr>그 사랑 얼마나 아름다운지 그 사랑 얼마나 날 부요케 하는지</vt:lpstr>
      <vt:lpstr>그 사랑 얼마나 크고 놀라운지를 그 사랑 얼마나 나를 감격하게 하는지</vt:lpstr>
      <vt:lpstr>PowerPoint 프레젠테이션</vt:lpstr>
      <vt:lpstr>주님이 주신 땅으로</vt:lpstr>
      <vt:lpstr>주님이 주신 땅으로 한 걸음씩 나아갈 때에</vt:lpstr>
      <vt:lpstr>수많은 적들과 견고한 성이 나를 두렵게 하지만</vt:lpstr>
      <vt:lpstr>주님을 신뢰함으로 주님을 의지함으로</vt:lpstr>
      <vt:lpstr>주님이 주시는 담대함으로 큰소리 외치며 나아가네</vt:lpstr>
      <vt:lpstr>이 산지를 내게 주소서 그날에 주께서 말씀하신</vt:lpstr>
      <vt:lpstr>이제 내가 주님의 이름으로 그 땅을 취하리니</vt:lpstr>
      <vt:lpstr>PowerPoint 프레젠테이션</vt:lpstr>
      <vt:lpstr>나의 모습 나의 소유</vt:lpstr>
      <vt:lpstr>(1) 나의 모습 나의 소유 주님 앞에 모두 드립니다</vt:lpstr>
      <vt:lpstr>모든 아픔 모든 기쁨 내 모든 눈물 받아주소서</vt:lpstr>
      <vt:lpstr>(후렴) 나의 생명을 드리니 주 영광 위하여 사용하옵소서</vt:lpstr>
      <vt:lpstr>내가 사는 날 동안에 주를 찬양하며 기쁨의 제물 되리 나를 받아주소서</vt:lpstr>
      <vt:lpstr>(2) 어제 일과 내일 일도 꿈과 희망 모두 드립니다</vt:lpstr>
      <vt:lpstr>모든 소망 모든 계획 내 손과 마음 받아주소서</vt:lpstr>
      <vt:lpstr>우리 가진 이 모든 것들을 다 주께서 우리에게 주시었네</vt:lpstr>
      <vt:lpstr>몸 밖에 드릴 것이 없으니 내 삶을 받아주소서</vt:lpstr>
      <vt:lpstr>PowerPoint 프레젠테이션</vt:lpstr>
      <vt:lpstr>옳은 길 따르라 의의 길을</vt:lpstr>
      <vt:lpstr>(1) 옳은 길 따르라 의의 길을 세계 만민이 의의 길</vt:lpstr>
      <vt:lpstr>이 길 따라서 살 길을 온 세계에 전하세 만백성이 나갈 길</vt:lpstr>
      <vt:lpstr>(후렴) 어둔 밤 지나서 동튼다 환한 빛 보아라 저 빛</vt:lpstr>
      <vt:lpstr>주 예수의 나라 이 땅에 곧 오겠네 오겠네</vt:lpstr>
      <vt:lpstr>(2) 주 예수 따르라 승리의 주 세계 만민이 돌아갈</vt:lpstr>
      <vt:lpstr>길과 진리요 참 생명 네 창검을 부수고 다 따르라 화평 왕</vt:lpstr>
      <vt:lpstr>(3) 놀라운 이 소식 알리어라 세계 만민을 구하려</vt:lpstr>
      <vt:lpstr>내 주 예수를 보내신 참 사랑의 하나님 만백성이 따를 길</vt:lpstr>
      <vt:lpstr>(4) 고난 길 헤치고 찾아온 길 많은 백성을 구한 길</vt:lpstr>
      <vt:lpstr>모두 나와서 믿어라 온 세상이 마침내 이 진리에 살겠네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201814015 김경자</cp:lastModifiedBy>
  <cp:revision>220</cp:revision>
  <dcterms:created xsi:type="dcterms:W3CDTF">2024-04-23T11:31:35Z</dcterms:created>
  <dcterms:modified xsi:type="dcterms:W3CDTF">2025-05-08T15:20:54Z</dcterms:modified>
</cp:coreProperties>
</file>