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672" r:id="rId3"/>
    <p:sldId id="673" r:id="rId4"/>
    <p:sldId id="720" r:id="rId5"/>
    <p:sldId id="804" r:id="rId6"/>
    <p:sldId id="812" r:id="rId7"/>
    <p:sldId id="870" r:id="rId8"/>
    <p:sldId id="871" r:id="rId9"/>
    <p:sldId id="874" r:id="rId10"/>
    <p:sldId id="875" r:id="rId11"/>
    <p:sldId id="776" r:id="rId12"/>
    <p:sldId id="873" r:id="rId13"/>
    <p:sldId id="876" r:id="rId14"/>
    <p:sldId id="877" r:id="rId15"/>
    <p:sldId id="684" r:id="rId16"/>
    <p:sldId id="772" r:id="rId17"/>
    <p:sldId id="686" r:id="rId18"/>
    <p:sldId id="687" r:id="rId19"/>
    <p:sldId id="735" r:id="rId20"/>
    <p:sldId id="853" r:id="rId21"/>
    <p:sldId id="844" r:id="rId22"/>
    <p:sldId id="878" r:id="rId23"/>
    <p:sldId id="821" r:id="rId24"/>
    <p:sldId id="854" r:id="rId25"/>
    <p:sldId id="879" r:id="rId26"/>
    <p:sldId id="855" r:id="rId27"/>
    <p:sldId id="845" r:id="rId28"/>
    <p:sldId id="880" r:id="rId29"/>
    <p:sldId id="767" r:id="rId30"/>
    <p:sldId id="789" r:id="rId31"/>
    <p:sldId id="790" r:id="rId32"/>
    <p:sldId id="791" r:id="rId33"/>
    <p:sldId id="792" r:id="rId34"/>
    <p:sldId id="852" r:id="rId35"/>
    <p:sldId id="834" r:id="rId36"/>
    <p:sldId id="832" r:id="rId37"/>
    <p:sldId id="881" r:id="rId38"/>
    <p:sldId id="882" r:id="rId39"/>
    <p:sldId id="864" r:id="rId40"/>
    <p:sldId id="865" r:id="rId41"/>
    <p:sldId id="883" r:id="rId42"/>
    <p:sldId id="884" r:id="rId43"/>
    <p:sldId id="860" r:id="rId44"/>
    <p:sldId id="861" r:id="rId45"/>
    <p:sldId id="885" r:id="rId46"/>
    <p:sldId id="886" r:id="rId47"/>
    <p:sldId id="796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94633"/>
  </p:normalViewPr>
  <p:slideViewPr>
    <p:cSldViewPr snapToGrid="0" snapToObjects="1">
      <p:cViewPr varScale="1">
        <p:scale>
          <a:sx n="93" d="100"/>
          <a:sy n="93" d="100"/>
        </p:scale>
        <p:origin x="114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8CBD-62C1-B86A-7B2D-A856906A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14F042-CCA2-4EEF-A45D-5FA36C8AD12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0D794-10D3-6119-0038-B10689037274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고마워라 임마누엘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복되고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즐거운 하루하루</a:t>
            </a:r>
          </a:p>
        </p:txBody>
      </p:sp>
    </p:spTree>
    <p:extLst>
      <p:ext uri="{BB962C8B-B14F-4D97-AF65-F5344CB8AC3E}">
        <p14:creationId xmlns:p14="http://schemas.microsoft.com/office/powerpoint/2010/main" val="57898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아침과 저녁에 수고하여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다같이 일하는 온식구가 </a:t>
            </a:r>
          </a:p>
        </p:txBody>
      </p:sp>
    </p:spTree>
    <p:extLst>
      <p:ext uri="{BB962C8B-B14F-4D97-AF65-F5344CB8AC3E}">
        <p14:creationId xmlns:p14="http://schemas.microsoft.com/office/powerpoint/2010/main" val="11014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046E1-AF77-4A5F-2FE2-3B2440F22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58EC56-2B50-641F-84BC-C26DD89AA23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0563F-C9D3-8B99-B50B-64AD820C78C8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한상에 둘러서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먹고마셔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여기가 우리의 낙원이라</a:t>
            </a:r>
          </a:p>
        </p:txBody>
      </p:sp>
    </p:spTree>
    <p:extLst>
      <p:ext uri="{BB962C8B-B14F-4D97-AF65-F5344CB8AC3E}">
        <p14:creationId xmlns:p14="http://schemas.microsoft.com/office/powerpoint/2010/main" val="289464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95F5-AF89-9F8B-C37A-7CD15D1E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CE2F271-843B-AD6A-0E8C-5F6E7917707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C694-E822-2A8C-F245-07002F646A0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고마워라 임마누엘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예수만 섬기는 우리집</a:t>
            </a:r>
          </a:p>
        </p:txBody>
      </p:sp>
    </p:spTree>
    <p:extLst>
      <p:ext uri="{BB962C8B-B14F-4D97-AF65-F5344CB8AC3E}">
        <p14:creationId xmlns:p14="http://schemas.microsoft.com/office/powerpoint/2010/main" val="413094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E8104-299A-41CD-C0F4-BBB1B874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9AB83F-8963-E9F2-5E0A-1F4DCE197C8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D2AAC-BC16-C5D9-19D7-63A5E8037573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고마워라 임마누엘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복되고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즐거운 하루하루</a:t>
            </a:r>
          </a:p>
        </p:txBody>
      </p:sp>
    </p:spTree>
    <p:extLst>
      <p:ext uri="{BB962C8B-B14F-4D97-AF65-F5344CB8AC3E}">
        <p14:creationId xmlns:p14="http://schemas.microsoft.com/office/powerpoint/2010/main" val="128687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4158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변찮는</a:t>
            </a:r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주님의 사랑과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270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변찮는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주님의 사랑과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거룩한 보혈의 공로를</a:t>
            </a: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다 찬양을 합시다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주님을 만나볼 때까지</a:t>
            </a: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예수는 우리를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깨끗게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하시는 주시니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피 우리를 눈보다 더 희게 하셨네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사철에 봄바람 </a:t>
            </a:r>
            <a:r>
              <a:rPr lang="ko-KR" altLang="en-US" sz="5000" b="1" dirty="0" err="1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불어잇고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559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A3F3C-7E50-4C34-9905-614BC69D3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97A5155-3CEB-D9E7-1C2D-74AA696BA9B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E5309-B649-9860-7EBB-5AAF8E5135A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깨끗게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한 피는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무궁한 생명의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물일세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07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생명의 구원을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받은자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 찬양을 합시다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230A-13A7-C298-8812-65F025314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E70A42-5D9C-B382-704C-4F8A246B7E3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16CBE-3377-E4C1-7AAA-25CF08E047FF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예수는 우리를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깨끗게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하시는 주시니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피 우리를 눈보다 더 희게 하셨네</a:t>
            </a:r>
          </a:p>
        </p:txBody>
      </p:sp>
    </p:spTree>
    <p:extLst>
      <p:ext uri="{BB962C8B-B14F-4D97-AF65-F5344CB8AC3E}">
        <p14:creationId xmlns:p14="http://schemas.microsoft.com/office/powerpoint/2010/main" val="115480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주님의 깨끗한 보혈을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날마다 입으로 간증해</a:t>
            </a: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0EC0-A8F0-712C-2B16-7FB5835E4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BB7993-55B7-F603-2A5D-3ED8269FF40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728C6-EF5A-3DB3-A942-BFA68877DD0A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담대히 싸우며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나가세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천국에 들어갈 때까지</a:t>
            </a:r>
          </a:p>
        </p:txBody>
      </p:sp>
    </p:spTree>
    <p:extLst>
      <p:ext uri="{BB962C8B-B14F-4D97-AF65-F5344CB8AC3E}">
        <p14:creationId xmlns:p14="http://schemas.microsoft.com/office/powerpoint/2010/main" val="390173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C451-8C41-6288-FC6B-EB7101DBD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205D2B-9E57-86A8-EF72-6C2D0687F8F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AF436-869F-E389-7949-4345F5DC0626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예수는 우리를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깨끗게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하시는 주시니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피 우리를 눈보다 더 희게 하셨네</a:t>
            </a:r>
          </a:p>
        </p:txBody>
      </p:sp>
    </p:spTree>
    <p:extLst>
      <p:ext uri="{BB962C8B-B14F-4D97-AF65-F5344CB8AC3E}">
        <p14:creationId xmlns:p14="http://schemas.microsoft.com/office/powerpoint/2010/main" val="221680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93687-8E84-BFE3-3A99-2500849B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854377-9EE3-7B86-8451-AFB37FBA8D2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9072C-6077-224F-8546-EB184BE31281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(4)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 단단히 붙잡고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날마다 이기며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나가세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995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머리에 면류관 쓰고서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앞에 찬양할 때까지</a:t>
            </a:r>
          </a:p>
        </p:txBody>
      </p:sp>
    </p:spTree>
    <p:extLst>
      <p:ext uri="{BB962C8B-B14F-4D97-AF65-F5344CB8AC3E}">
        <p14:creationId xmlns:p14="http://schemas.microsoft.com/office/powerpoint/2010/main" val="161465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1683A-6BA9-559A-3F10-D73F1E49B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5FBE95-45A8-9739-5A3B-FDFB1ADA9BF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924F4-A94D-C0B4-9792-42288D422399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예수는 우리를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깨끗게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하시는 주시니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피 우리를 눈보다 더 희게 하셨네</a:t>
            </a:r>
          </a:p>
        </p:txBody>
      </p:sp>
    </p:spTree>
    <p:extLst>
      <p:ext uri="{BB962C8B-B14F-4D97-AF65-F5344CB8AC3E}">
        <p14:creationId xmlns:p14="http://schemas.microsoft.com/office/powerpoint/2010/main" val="2734539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indent="-742950" algn="ctr">
              <a:buAutoNum type="arabicParenBoth"/>
            </a:pP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사철에 봄바람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불어잇고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 아버지 모셨으니</a:t>
            </a: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 예수께 조용히 나가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539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0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 예수께 조용히 나가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네 모든 짐 내려놓고</a:t>
            </a:r>
          </a:p>
        </p:txBody>
      </p:sp>
    </p:spTree>
    <p:extLst>
      <p:ext uri="{BB962C8B-B14F-4D97-AF65-F5344CB8AC3E}">
        <p14:creationId xmlns:p14="http://schemas.microsoft.com/office/powerpoint/2010/main" val="2738616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십자가 사랑을 믿어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죄 사함을 너 받으라</a:t>
            </a:r>
          </a:p>
        </p:txBody>
      </p:sp>
    </p:spTree>
    <p:extLst>
      <p:ext uri="{BB962C8B-B14F-4D97-AF65-F5344CB8AC3E}">
        <p14:creationId xmlns:p14="http://schemas.microsoft.com/office/powerpoint/2010/main" val="3417400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예수께 조용히 나가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네 마음을 쏟아 노라</a:t>
            </a:r>
          </a:p>
        </p:txBody>
      </p:sp>
    </p:spTree>
    <p:extLst>
      <p:ext uri="{BB962C8B-B14F-4D97-AF65-F5344CB8AC3E}">
        <p14:creationId xmlns:p14="http://schemas.microsoft.com/office/powerpoint/2010/main" val="3005956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은밀히 보시는 주님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큰 은혜를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베푸시리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113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예수의 은혜를 입어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네 슬픔이 없어지리</a:t>
            </a:r>
          </a:p>
        </p:txBody>
      </p:sp>
    </p:spTree>
    <p:extLst>
      <p:ext uri="{BB962C8B-B14F-4D97-AF65-F5344CB8AC3E}">
        <p14:creationId xmlns:p14="http://schemas.microsoft.com/office/powerpoint/2010/main" val="4213412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네 이웃을 늘 사랑하여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 받은 것 거저 주라</a:t>
            </a:r>
          </a:p>
        </p:txBody>
      </p:sp>
    </p:spTree>
    <p:extLst>
      <p:ext uri="{BB962C8B-B14F-4D97-AF65-F5344CB8AC3E}">
        <p14:creationId xmlns:p14="http://schemas.microsoft.com/office/powerpoint/2010/main" val="3902828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3A060-FA1C-94FE-BE10-3CD8EEB5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5CF271-81A9-0772-1289-7A23DA36BF7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D7B68-3FC4-3DFA-8DE6-9A31BE24E760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예수께 조용히 나가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네 마음을 쏟아 노라</a:t>
            </a:r>
          </a:p>
        </p:txBody>
      </p:sp>
    </p:spTree>
    <p:extLst>
      <p:ext uri="{BB962C8B-B14F-4D97-AF65-F5344CB8AC3E}">
        <p14:creationId xmlns:p14="http://schemas.microsoft.com/office/powerpoint/2010/main" val="41401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D09D7-D21E-C550-4A27-42604337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6FEA7DF-CB95-7A0D-C6B3-326E4199DF9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D2059-AF05-B756-842E-07F3FBD36DE5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은밀히 보시는 주님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큰 은혜를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베푸시리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444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B006-BDF6-96E0-3C0D-84C2447C1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1FE744-D4A0-E091-9CF8-3CC7BBB2AA4F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AA304-969E-6A3C-3D91-6CD150465FFA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예수를 친구로 삼아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네 옆에 모시어라</a:t>
            </a:r>
          </a:p>
        </p:txBody>
      </p:sp>
    </p:spTree>
    <p:extLst>
      <p:ext uri="{BB962C8B-B14F-4D97-AF65-F5344CB8AC3E}">
        <p14:creationId xmlns:p14="http://schemas.microsoft.com/office/powerpoint/2010/main" val="148374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믿음의 반석도 든든하다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우리집 즐거운 동산이라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01380-64A8-1F64-6895-5D008D0D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A4EB4A-8719-539B-2A15-2E0888C4543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B1695-682E-DA8A-EBEC-B4D695AD31BE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영원한 생명 샘물에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네 마른 목 축이어라</a:t>
            </a:r>
          </a:p>
        </p:txBody>
      </p:sp>
    </p:spTree>
    <p:extLst>
      <p:ext uri="{BB962C8B-B14F-4D97-AF65-F5344CB8AC3E}">
        <p14:creationId xmlns:p14="http://schemas.microsoft.com/office/powerpoint/2010/main" val="1409864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29289-EA57-1646-7497-59AD8DA7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B84A79-1201-9F81-1695-F4587DC34BE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380DA-382F-7F91-0F92-394DA2A8497A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예수께 조용히 나가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네 마음을 쏟아 노라</a:t>
            </a:r>
          </a:p>
        </p:txBody>
      </p:sp>
    </p:spTree>
    <p:extLst>
      <p:ext uri="{BB962C8B-B14F-4D97-AF65-F5344CB8AC3E}">
        <p14:creationId xmlns:p14="http://schemas.microsoft.com/office/powerpoint/2010/main" val="3825557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0D561-7121-4F94-B755-081D67955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81FCB2E-3E24-B953-207C-44C0C9E8B4E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1E08B-E9B9-7492-5A97-A08DADE29090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은밀히 보시는 주님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큰 은혜를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베푸시리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305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C2DAB-1E3B-1453-269F-937FF6362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AB9D76E-C89E-3563-B691-10702B9A529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A2915-0684-3B40-7C41-12C32D845DE4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(4)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 주님과 사귀어 살면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새 생명이 넘치리라</a:t>
            </a:r>
          </a:p>
        </p:txBody>
      </p:sp>
    </p:spTree>
    <p:extLst>
      <p:ext uri="{BB962C8B-B14F-4D97-AF65-F5344CB8AC3E}">
        <p14:creationId xmlns:p14="http://schemas.microsoft.com/office/powerpoint/2010/main" val="3573431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684FB-FC3A-52A9-20CC-60CA5B82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6FA4BA-B53D-F8E9-91B1-DC9EFA8AAE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822A-043A-0ED5-F82A-9B73679D6A2E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예수를 찾는 이 앞에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참 밝은 빛 비추어라</a:t>
            </a:r>
          </a:p>
        </p:txBody>
      </p:sp>
    </p:spTree>
    <p:extLst>
      <p:ext uri="{BB962C8B-B14F-4D97-AF65-F5344CB8AC3E}">
        <p14:creationId xmlns:p14="http://schemas.microsoft.com/office/powerpoint/2010/main" val="253181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DE51A-1FCB-9706-E256-38AA61075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CB6BDC-0B2C-9A7C-9A24-12E8E9B1886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AC261-50CC-BD47-1A55-B4E086D8AC46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예수께 조용히 나가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네 마음을 쏟아 노라</a:t>
            </a:r>
          </a:p>
        </p:txBody>
      </p:sp>
    </p:spTree>
    <p:extLst>
      <p:ext uri="{BB962C8B-B14F-4D97-AF65-F5344CB8AC3E}">
        <p14:creationId xmlns:p14="http://schemas.microsoft.com/office/powerpoint/2010/main" val="569760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7CA7D-4A14-AC97-59C7-B48D32D92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A00310-176D-C558-A597-A9DA069AC2B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CC2F6-4128-0BA0-F248-AEA2401859CB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은밀히 보시는 주님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큰 은혜를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베푸시리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296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고마워라 임마누엘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예수만 섬기는 우리집</a:t>
            </a:r>
          </a:p>
        </p:txBody>
      </p:sp>
    </p:spTree>
    <p:extLst>
      <p:ext uri="{BB962C8B-B14F-4D97-AF65-F5344CB8AC3E}">
        <p14:creationId xmlns:p14="http://schemas.microsoft.com/office/powerpoint/2010/main" val="326168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고마워라 임마누엘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복되고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즐거운 하루하루</a:t>
            </a: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3F55F-477A-7F6E-35DD-D3F4B2B7F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82BA8A-A5FA-E014-B96E-F4A4FD83FCB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5560F-4754-88C6-3211-9885A1ED7AD5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어버이 우리를 고이시고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동기들 사랑에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뭉쳐있고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B11A-8E26-43A2-BB49-A4F565A91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EF5457-6BAA-6357-5B59-93C50DD6979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82BF7-3E57-E41C-78E7-65C180FB9D4E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기쁨과 설움도 같이하니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한간의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초가도 천국이라</a:t>
            </a:r>
          </a:p>
        </p:txBody>
      </p:sp>
    </p:spTree>
    <p:extLst>
      <p:ext uri="{BB962C8B-B14F-4D97-AF65-F5344CB8AC3E}">
        <p14:creationId xmlns:p14="http://schemas.microsoft.com/office/powerpoint/2010/main" val="230851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EF7C-F7BC-3CEB-71A9-816AECB2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A0A7992-922B-431B-BBE8-51214D00310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4F3A4-85D4-568B-9412-583333DD52C5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고마워라 임마누엘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예수만 섬기는 우리집</a:t>
            </a:r>
          </a:p>
        </p:txBody>
      </p:sp>
    </p:spTree>
    <p:extLst>
      <p:ext uri="{BB962C8B-B14F-4D97-AF65-F5344CB8AC3E}">
        <p14:creationId xmlns:p14="http://schemas.microsoft.com/office/powerpoint/2010/main" val="128985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21195</TotalTime>
  <Words>377</Words>
  <Application>Microsoft Office PowerPoint</Application>
  <PresentationFormat>와이드스크린</PresentationFormat>
  <Paragraphs>83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Pretendard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223</cp:revision>
  <dcterms:created xsi:type="dcterms:W3CDTF">2024-04-23T11:31:35Z</dcterms:created>
  <dcterms:modified xsi:type="dcterms:W3CDTF">2025-05-13T06:12:28Z</dcterms:modified>
</cp:coreProperties>
</file>