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856" r:id="rId3"/>
    <p:sldId id="857" r:id="rId4"/>
    <p:sldId id="859" r:id="rId5"/>
    <p:sldId id="866" r:id="rId6"/>
    <p:sldId id="860" r:id="rId7"/>
    <p:sldId id="922" r:id="rId8"/>
    <p:sldId id="923" r:id="rId9"/>
    <p:sldId id="924" r:id="rId10"/>
    <p:sldId id="925" r:id="rId11"/>
    <p:sldId id="935" r:id="rId12"/>
    <p:sldId id="880" r:id="rId13"/>
    <p:sldId id="867" r:id="rId14"/>
    <p:sldId id="872" r:id="rId15"/>
    <p:sldId id="868" r:id="rId16"/>
    <p:sldId id="869" r:id="rId17"/>
    <p:sldId id="873" r:id="rId18"/>
    <p:sldId id="881" r:id="rId19"/>
    <p:sldId id="926" r:id="rId20"/>
    <p:sldId id="927" r:id="rId21"/>
    <p:sldId id="865" r:id="rId22"/>
    <p:sldId id="672" r:id="rId23"/>
    <p:sldId id="673" r:id="rId24"/>
    <p:sldId id="720" r:id="rId25"/>
    <p:sldId id="885" r:id="rId26"/>
    <p:sldId id="886" r:id="rId27"/>
    <p:sldId id="877" r:id="rId28"/>
    <p:sldId id="837" r:id="rId29"/>
    <p:sldId id="855" r:id="rId30"/>
    <p:sldId id="876" r:id="rId31"/>
    <p:sldId id="870" r:id="rId32"/>
    <p:sldId id="871" r:id="rId33"/>
    <p:sldId id="929" r:id="rId34"/>
    <p:sldId id="930" r:id="rId35"/>
    <p:sldId id="684" r:id="rId36"/>
    <p:sldId id="772" r:id="rId37"/>
    <p:sldId id="686" r:id="rId38"/>
    <p:sldId id="687" r:id="rId39"/>
    <p:sldId id="735" r:id="rId40"/>
    <p:sldId id="844" r:id="rId41"/>
    <p:sldId id="931" r:id="rId42"/>
    <p:sldId id="932" r:id="rId43"/>
    <p:sldId id="891" r:id="rId44"/>
    <p:sldId id="892" r:id="rId45"/>
    <p:sldId id="821" r:id="rId46"/>
    <p:sldId id="849" r:id="rId47"/>
    <p:sldId id="893" r:id="rId48"/>
    <p:sldId id="894" r:id="rId49"/>
    <p:sldId id="895" r:id="rId50"/>
    <p:sldId id="897" r:id="rId51"/>
    <p:sldId id="933" r:id="rId52"/>
    <p:sldId id="934" r:id="rId53"/>
    <p:sldId id="906" r:id="rId54"/>
    <p:sldId id="796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52668-0292-BA38-C921-9B229E7F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0E28318-10AE-4E41-54C6-D81C8E4F85D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6577-0D60-32B0-F476-52F58A0C8CF0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사랑 다시 고백하는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 주심 감사해요</a:t>
            </a:r>
          </a:p>
        </p:txBody>
      </p:sp>
    </p:spTree>
    <p:extLst>
      <p:ext uri="{BB962C8B-B14F-4D97-AF65-F5344CB8AC3E}">
        <p14:creationId xmlns:p14="http://schemas.microsoft.com/office/powerpoint/2010/main" val="150458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F394C-F957-9BF6-CC8F-53429435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0DED2-51EE-E257-7E04-EE3D3D19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9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F2228-582C-70BF-A256-CD2A547E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51C17E-B938-3ECD-D5AD-271FEA5C972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C717-B888-8E11-5960-C16DF27AA741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하나님은 너를 지키시는 자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41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7423E-0032-FE7A-58A0-BF7362A4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70B8C-96A5-E8E2-FF41-5E637780CE7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7569-696A-F670-D22C-A0105D39EAFD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하나님은 너를 지키시는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너의 우편에 그늘 되시니</a:t>
            </a:r>
          </a:p>
        </p:txBody>
      </p:sp>
    </p:spTree>
    <p:extLst>
      <p:ext uri="{BB962C8B-B14F-4D97-AF65-F5344CB8AC3E}">
        <p14:creationId xmlns:p14="http://schemas.microsoft.com/office/powerpoint/2010/main" val="340809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957A-6BFE-4C8D-2CB8-0B907C6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533730-9335-20E6-B2E4-177F65FB2B3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4A78-3113-B206-855F-649B2531CA1A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낮의 해와 밤의 달도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너를 해치 못하리</a:t>
            </a:r>
          </a:p>
        </p:txBody>
      </p:sp>
    </p:spTree>
    <p:extLst>
      <p:ext uri="{BB962C8B-B14F-4D97-AF65-F5344CB8AC3E}">
        <p14:creationId xmlns:p14="http://schemas.microsoft.com/office/powerpoint/2010/main" val="347760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BE7D-2917-220B-E763-7C4E996B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7A66F1-775C-6A5B-BA5C-B5ED8BB064F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0F37C-26C7-8E6C-BFDF-697908B4B934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하나님은 너를 지키시는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너의 환란을 면케 하시니</a:t>
            </a:r>
          </a:p>
        </p:txBody>
      </p:sp>
    </p:spTree>
    <p:extLst>
      <p:ext uri="{BB962C8B-B14F-4D97-AF65-F5344CB8AC3E}">
        <p14:creationId xmlns:p14="http://schemas.microsoft.com/office/powerpoint/2010/main" val="10536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9D0F-2A71-893C-3795-01C8B30D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A1D62D-25E5-B55A-4928-06F88B51615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0B84-F96B-15F2-E88C-EF2B69CAF903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그가 너를 지키시리라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너의 출입을 지키시리라</a:t>
            </a:r>
          </a:p>
        </p:txBody>
      </p:sp>
    </p:spTree>
    <p:extLst>
      <p:ext uri="{BB962C8B-B14F-4D97-AF65-F5344CB8AC3E}">
        <p14:creationId xmlns:p14="http://schemas.microsoft.com/office/powerpoint/2010/main" val="28177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D97D-904C-713C-F4E6-5962D747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A2E90A-AEBD-50C8-085D-C873D45CBD2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C41D-2986-B000-5209-F8C29116653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눈을 들어 산을 보아라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너의 도움 어디서 오나</a:t>
            </a:r>
          </a:p>
        </p:txBody>
      </p:sp>
    </p:spTree>
    <p:extLst>
      <p:ext uri="{BB962C8B-B14F-4D97-AF65-F5344CB8AC3E}">
        <p14:creationId xmlns:p14="http://schemas.microsoft.com/office/powerpoint/2010/main" val="7894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757B7-2250-4B4A-D3F7-8A86B017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7F92-7FFF-81C7-4454-6F70990D083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2077F-4FD4-CB99-182C-1B603F8022E2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천지 지으신 너를 만드신</a:t>
            </a:r>
          </a:p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여호와께로다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4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BD479-56F5-F49A-6F38-AD381807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AC44FB-D2E8-5889-F973-40EDE529539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E887B-54E4-B00F-A96D-377E92EC3920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생각 셀 수 없고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자비 무궁하며</a:t>
            </a:r>
          </a:p>
        </p:txBody>
      </p:sp>
    </p:spTree>
    <p:extLst>
      <p:ext uri="{BB962C8B-B14F-4D97-AF65-F5344CB8AC3E}">
        <p14:creationId xmlns:p14="http://schemas.microsoft.com/office/powerpoint/2010/main" val="177191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D3E8-3B51-D9EB-334C-EC804B38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7F5156-101B-C0FB-D628-542856FD196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2F31C-1685-262F-A86C-C24994E36947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마음을 가득 채운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C308-9945-4979-FABC-4E68C90E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C678156-8D5F-B99A-A6E8-C657E4DE413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71E8A-A165-E0BA-E393-4641E8D01C7A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성실 날마다 새롭고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그의 사랑 끝이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없단다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06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E4AA-D21E-8825-25D3-2DCDE20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9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2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안에 사는 이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안에 사는 이 예수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그리스도니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죽음도 유익함이라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왕 내 노래 내 생명 또 내 기쁨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힘 나의 검 내 평화 나의 주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86B9-C6B8-20A5-F09B-9040C47E8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55644-F7E5-261D-53C9-4D87DDC2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4BC367-655B-1209-9831-D1B87F8FD02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7C89D-953E-49B0-A7C5-63878C6274AE}"/>
              </a:ext>
            </a:extLst>
          </p:cNvPr>
          <p:cNvSpPr txBox="1"/>
          <p:nvPr/>
        </p:nvSpPr>
        <p:spPr>
          <a:xfrm>
            <a:off x="0" y="472362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You raise me up</a:t>
            </a:r>
          </a:p>
        </p:txBody>
      </p:sp>
    </p:spTree>
    <p:extLst>
      <p:ext uri="{BB962C8B-B14F-4D97-AF65-F5344CB8AC3E}">
        <p14:creationId xmlns:p14="http://schemas.microsoft.com/office/powerpoint/2010/main" val="2014381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1668-13B4-D56C-D0A0-7615E8D1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EA3D79-D3C6-E4C1-FEF5-F424F576FF3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8F96F-CCF3-72ED-C1B7-8C1163E006F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지치고 내 영혼 연약할 때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근심속에 내 마음 무거워</a:t>
            </a:r>
          </a:p>
        </p:txBody>
      </p:sp>
    </p:spTree>
    <p:extLst>
      <p:ext uri="{BB962C8B-B14F-4D97-AF65-F5344CB8AC3E}">
        <p14:creationId xmlns:p14="http://schemas.microsoft.com/office/powerpoint/2010/main" val="3605476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오셔서 함께하실 때까지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잠잠히 주님을 기다려</a:t>
            </a:r>
          </a:p>
        </p:txBody>
      </p:sp>
    </p:spTree>
    <p:extLst>
      <p:ext uri="{BB962C8B-B14F-4D97-AF65-F5344CB8AC3E}">
        <p14:creationId xmlns:p14="http://schemas.microsoft.com/office/powerpoint/2010/main" val="421886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B5FA-C93A-5FB6-7577-4D722BA7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6851AD-E3AA-31F8-8BA5-8DE98A03504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07972-9DF0-1EAE-CA8E-C925A9DACC1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저 산에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우뚝서리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풍랑가운데도</a:t>
            </a:r>
          </a:p>
        </p:txBody>
      </p:sp>
    </p:spTree>
    <p:extLst>
      <p:ext uri="{BB962C8B-B14F-4D97-AF65-F5344CB8AC3E}">
        <p14:creationId xmlns:p14="http://schemas.microsoft.com/office/powerpoint/2010/main" val="41405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7094-AF82-6826-F14E-DF065EB9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3AE839-BDD5-380F-9EDA-33EE3F9A09E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66F6-BFE0-2B8F-E4CC-BA0B9AEDDBD5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마음을 가득 채운 주 향한 찬양과 사랑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어떻게 표현할 수 있나</a:t>
            </a:r>
          </a:p>
        </p:txBody>
      </p:sp>
    </p:spTree>
    <p:extLst>
      <p:ext uri="{BB962C8B-B14F-4D97-AF65-F5344CB8AC3E}">
        <p14:creationId xmlns:p14="http://schemas.microsoft.com/office/powerpoint/2010/main" val="88572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B3-3D24-E76D-37E8-324E826A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6AE2B0-294C-40AA-3DAF-323B36B1388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D6E6-10D7-C177-5D44-76E74D723351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함께하심 나 강하게 하니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모든 것 할 수 있네</a:t>
            </a:r>
          </a:p>
        </p:txBody>
      </p:sp>
    </p:spTree>
    <p:extLst>
      <p:ext uri="{BB962C8B-B14F-4D97-AF65-F5344CB8AC3E}">
        <p14:creationId xmlns:p14="http://schemas.microsoft.com/office/powerpoint/2010/main" val="4198418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E33-9A02-327F-8FEB-8F083B41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5B898E-33E9-71CE-C700-EC6A534BDF0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04A08-36CE-DB25-540E-31D69A51094E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열망없는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그런 삶은 없으리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끊임없이 고동치는 가슴</a:t>
            </a:r>
          </a:p>
        </p:txBody>
      </p:sp>
    </p:spTree>
    <p:extLst>
      <p:ext uri="{BB962C8B-B14F-4D97-AF65-F5344CB8AC3E}">
        <p14:creationId xmlns:p14="http://schemas.microsoft.com/office/powerpoint/2010/main" val="3080808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73AB-4256-2587-71B4-9C829F30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DDCA861-A86A-79D3-E7CE-02A9CD7C9F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AC01-008B-11AE-85FD-6425870AE823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오셔서 경이로 날 채우고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영원한 삶 나에게 주시네</a:t>
            </a:r>
          </a:p>
        </p:txBody>
      </p:sp>
    </p:spTree>
    <p:extLst>
      <p:ext uri="{BB962C8B-B14F-4D97-AF65-F5344CB8AC3E}">
        <p14:creationId xmlns:p14="http://schemas.microsoft.com/office/powerpoint/2010/main" val="4278746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5557D-F6EB-668E-1A64-FEC56278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C472DA-E2CC-101C-FCC5-DB70B32DC82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76A33-A472-0FC3-CAFE-495AD210531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저 산에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우뚝서리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풍랑가운데도</a:t>
            </a:r>
          </a:p>
        </p:txBody>
      </p:sp>
    </p:spTree>
    <p:extLst>
      <p:ext uri="{BB962C8B-B14F-4D97-AF65-F5344CB8AC3E}">
        <p14:creationId xmlns:p14="http://schemas.microsoft.com/office/powerpoint/2010/main" val="395108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FEEC5-4CF8-EBE4-1A50-F9149CCF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88D394-126E-B5A7-8A82-781CCC87C5F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A0AC8-A34B-EF52-8958-D0391C7F56EC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함께하심 나 강하게 하니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세우사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모든것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할 수 있네</a:t>
            </a:r>
          </a:p>
        </p:txBody>
      </p:sp>
    </p:spTree>
    <p:extLst>
      <p:ext uri="{BB962C8B-B14F-4D97-AF65-F5344CB8AC3E}">
        <p14:creationId xmlns:p14="http://schemas.microsoft.com/office/powerpoint/2010/main" val="32830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성령이 오셨네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허무한 시절 지날 때 깊은 한숨 내쉴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그런 풍경 보시며 탄식하는 분 있네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고아 같이 너희를 버려두지 않으리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너희와 영원히 함께하리라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 오셨네 성령이 오셨네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주의 보내신 성령이 오셨네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7149-CC12-0E13-874C-695DE1DC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C84B47-A864-4A44-73E6-F137FAAF61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87B4-E88A-FE24-B43F-33FF26188E0F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수많은 찬양들로 그 맘 표현할 길 없어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 고백합니다</a:t>
            </a:r>
          </a:p>
        </p:txBody>
      </p:sp>
    </p:spTree>
    <p:extLst>
      <p:ext uri="{BB962C8B-B14F-4D97-AF65-F5344CB8AC3E}">
        <p14:creationId xmlns:p14="http://schemas.microsoft.com/office/powerpoint/2010/main" val="4175512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인생 가운데 친히 찾아 오셔서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나라 꿈꾸게 하시네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BAF6-2BE7-0C07-7360-FCD5D2E8C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013473-A6EB-E2C2-730C-B193B9C602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CE516-F46F-E3D1-37EF-DCC2FC8A1E2B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억눌린 자 갇힌 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자유함이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없는 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피난처가 되시는 성령님 계시네</a:t>
            </a:r>
          </a:p>
        </p:txBody>
      </p:sp>
    </p:spTree>
    <p:extLst>
      <p:ext uri="{BB962C8B-B14F-4D97-AF65-F5344CB8AC3E}">
        <p14:creationId xmlns:p14="http://schemas.microsoft.com/office/powerpoint/2010/main" val="742618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24BE1-787E-4951-95BF-9C2BE25DA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4D25D2-C17E-D766-8410-8A91ACDE07B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990D4-C386-134F-62A8-B7BD7BFF3D22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영이 계신 곳에 참 자유가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있다네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진리의 영이신 성령이 오셨네</a:t>
            </a:r>
          </a:p>
        </p:txBody>
      </p:sp>
    </p:spTree>
    <p:extLst>
      <p:ext uri="{BB962C8B-B14F-4D97-AF65-F5344CB8AC3E}">
        <p14:creationId xmlns:p14="http://schemas.microsoft.com/office/powerpoint/2010/main" val="2809670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54464-3603-A17C-2DC9-3ED35DB9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B6B6-2556-ED15-A8F7-BD37686D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30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98D4C-1A5C-0253-3E6E-E8F24C4A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3DB522-BA43-40AB-7F56-1DFB0D61F51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A0D1B-4DC0-1F53-F323-A1C6631296E9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온 맘 다해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40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주님과 함께하는 이 고요한 시간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보좌 앞에 내 마음을 쏟네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것 아시는 주님께 감출 것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맘과 정성 다해 주 바라나이다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933C7-2D23-B2E2-05AA-B07C1BF1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36527F-78F3-B109-D62D-96C2E87CFCE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7240D-63B2-2039-6C99-9C3F4DC72CDB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맘 다해 사랑합니다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맘 다해 주 알기 원하네</a:t>
            </a:r>
          </a:p>
        </p:txBody>
      </p:sp>
    </p:spTree>
    <p:extLst>
      <p:ext uri="{BB962C8B-B14F-4D97-AF65-F5344CB8AC3E}">
        <p14:creationId xmlns:p14="http://schemas.microsoft.com/office/powerpoint/2010/main" val="1829850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3F6C-90C3-2240-9D51-9391C2B8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4E7D12-0EB1-9C72-D805-286676AEC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76BF9-C7B1-E2FC-AC33-CA101AA8DE1D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삶 당신 것이니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주만 섬기리 온 맘 다해</a:t>
            </a:r>
          </a:p>
        </p:txBody>
      </p:sp>
    </p:spTree>
    <p:extLst>
      <p:ext uri="{BB962C8B-B14F-4D97-AF65-F5344CB8AC3E}">
        <p14:creationId xmlns:p14="http://schemas.microsoft.com/office/powerpoint/2010/main" val="1471302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E3A3D-8D99-B1C3-92B0-54C60774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7468B-BD68-BFED-3E51-A4C8CE12AC9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00AC0-B7E8-8A57-BD4E-C6B29FBC4CA2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염려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하잖아도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내 쓸 것 아시니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오직 주의 얼굴 구하게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2987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9F8-FB48-6541-B518-A66BF817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42DC6B-303B-E3EF-018F-C847DEF326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008B9-C0A4-EB35-020C-61DC3A644207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사랑해요 온 맘 다하여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말로 다할 수 없어</a:t>
            </a:r>
          </a:p>
        </p:txBody>
      </p:sp>
    </p:spTree>
    <p:extLst>
      <p:ext uri="{BB962C8B-B14F-4D97-AF65-F5344CB8AC3E}">
        <p14:creationId xmlns:p14="http://schemas.microsoft.com/office/powerpoint/2010/main" val="230985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3801-CB31-ED24-E5F9-50986F55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02BD62-7DC5-7C27-241C-427B605ED9D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61AF9-ADF7-6534-6304-4687ED17EC87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 이해할 수 없을 때라도 감사하며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날마다 순종하며 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따르오리다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588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1C9F-568B-B4DC-3999-1DE1A335E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4C9CF5-7BE8-C8CB-C05C-31D67731B49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8C8A3-A5A5-B30E-E770-4FCC6544ABE3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맘 다해 사랑합니다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맘 다해 주 알기 원하네</a:t>
            </a:r>
          </a:p>
        </p:txBody>
      </p:sp>
    </p:spTree>
    <p:extLst>
      <p:ext uri="{BB962C8B-B14F-4D97-AF65-F5344CB8AC3E}">
        <p14:creationId xmlns:p14="http://schemas.microsoft.com/office/powerpoint/2010/main" val="2761169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56D5-E38F-72DE-4681-5332AFA50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B5E342B-7982-DBB0-D05F-D5A4FFEEEDF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AA4AC-FFC2-0140-EDDB-061573C76709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모든 삶 당신 것이니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주만 섬기리 온 맘 다해</a:t>
            </a:r>
          </a:p>
        </p:txBody>
      </p:sp>
    </p:spTree>
    <p:extLst>
      <p:ext uri="{BB962C8B-B14F-4D97-AF65-F5344CB8AC3E}">
        <p14:creationId xmlns:p14="http://schemas.microsoft.com/office/powerpoint/2010/main" val="3007165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CD12-7C3F-D203-9890-3EBD3D6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5E00F-A4AE-F451-6D7E-0AD63AC4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04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4E0E-2A56-2B80-4668-EB5671DE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821CC-5B98-263A-0A33-1A1D84DAFE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45F2-2E43-F63E-6808-6FEB4532C1F2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 주 사랑해요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받아주소서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3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4F48-471B-97D5-2C62-AD320145B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D2FAEA-C0F3-2221-5CF4-CAB312CAEDE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B037A-91CA-E7EC-E3BE-98C63B005D91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수많은 멜로디와 찬양들을 드렸지만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 고백하기 원하네</a:t>
            </a:r>
          </a:p>
        </p:txBody>
      </p:sp>
    </p:spTree>
    <p:extLst>
      <p:ext uri="{BB962C8B-B14F-4D97-AF65-F5344CB8AC3E}">
        <p14:creationId xmlns:p14="http://schemas.microsoft.com/office/powerpoint/2010/main" val="173568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7B2F-3061-2E6B-96CA-CA254560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3C0FAC-96D2-636E-5D03-733C6528179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9BEA9-9207-E274-6AAB-FD483CB076C1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주님은 나의 사랑 삶의 중심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되시오니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주를 찬양합니다</a:t>
            </a:r>
          </a:p>
        </p:txBody>
      </p:sp>
    </p:spTree>
    <p:extLst>
      <p:ext uri="{BB962C8B-B14F-4D97-AF65-F5344CB8AC3E}">
        <p14:creationId xmlns:p14="http://schemas.microsoft.com/office/powerpoint/2010/main" val="99173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64A-6944-336F-6FFE-82510DAD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C5B4-6260-18E4-7F30-00571853A94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8A89B-64C4-6852-CC3C-D791EC1D4D9E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사랑 다시 고백하는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새날 주심 감사해요</a:t>
            </a:r>
          </a:p>
        </p:txBody>
      </p:sp>
    </p:spTree>
    <p:extLst>
      <p:ext uri="{BB962C8B-B14F-4D97-AF65-F5344CB8AC3E}">
        <p14:creationId xmlns:p14="http://schemas.microsoft.com/office/powerpoint/2010/main" val="134272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21502</TotalTime>
  <Words>439</Words>
  <Application>Microsoft Office PowerPoint</Application>
  <PresentationFormat>와이드스크린</PresentationFormat>
  <Paragraphs>86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9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225</cp:revision>
  <dcterms:created xsi:type="dcterms:W3CDTF">2024-04-23T11:31:35Z</dcterms:created>
  <dcterms:modified xsi:type="dcterms:W3CDTF">2025-05-16T07:32:44Z</dcterms:modified>
</cp:coreProperties>
</file>