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672" r:id="rId3"/>
    <p:sldId id="673" r:id="rId4"/>
    <p:sldId id="720" r:id="rId5"/>
    <p:sldId id="804" r:id="rId6"/>
    <p:sldId id="812" r:id="rId7"/>
    <p:sldId id="870" r:id="rId8"/>
    <p:sldId id="880" r:id="rId9"/>
    <p:sldId id="871" r:id="rId10"/>
    <p:sldId id="874" r:id="rId11"/>
    <p:sldId id="881" r:id="rId12"/>
    <p:sldId id="684" r:id="rId13"/>
    <p:sldId id="772" r:id="rId14"/>
    <p:sldId id="686" r:id="rId15"/>
    <p:sldId id="687" r:id="rId16"/>
    <p:sldId id="735" r:id="rId17"/>
    <p:sldId id="853" r:id="rId18"/>
    <p:sldId id="844" r:id="rId19"/>
    <p:sldId id="878" r:id="rId20"/>
    <p:sldId id="882" r:id="rId21"/>
    <p:sldId id="883" r:id="rId22"/>
    <p:sldId id="821" r:id="rId23"/>
    <p:sldId id="854" r:id="rId24"/>
    <p:sldId id="884" r:id="rId25"/>
    <p:sldId id="885" r:id="rId26"/>
    <p:sldId id="879" r:id="rId27"/>
    <p:sldId id="855" r:id="rId28"/>
    <p:sldId id="886" r:id="rId29"/>
    <p:sldId id="887" r:id="rId30"/>
    <p:sldId id="767" r:id="rId31"/>
    <p:sldId id="789" r:id="rId32"/>
    <p:sldId id="790" r:id="rId33"/>
    <p:sldId id="791" r:id="rId34"/>
    <p:sldId id="834" r:id="rId35"/>
    <p:sldId id="832" r:id="rId36"/>
    <p:sldId id="864" r:id="rId37"/>
    <p:sldId id="865" r:id="rId38"/>
    <p:sldId id="860" r:id="rId39"/>
    <p:sldId id="861" r:id="rId40"/>
    <p:sldId id="79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94633"/>
  </p:normalViewPr>
  <p:slideViewPr>
    <p:cSldViewPr snapToGrid="0" snapToObjects="1">
      <p:cViewPr varScale="1">
        <p:scale>
          <a:sx n="54" d="100"/>
          <a:sy n="54" d="100"/>
        </p:scale>
        <p:origin x="90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2025-05-21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EF7C-F7BC-3CEB-71A9-816AECB2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A0A7992-922B-431B-BBE8-51214D00310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4F3A4-85D4-568B-9412-583333DD52C5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구주 오셔서 지은 상을 줄 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세운 공로 따라서 영영 상벌 주리</a:t>
            </a:r>
          </a:p>
        </p:txBody>
      </p:sp>
    </p:spTree>
    <p:extLst>
      <p:ext uri="{BB962C8B-B14F-4D97-AF65-F5344CB8AC3E}">
        <p14:creationId xmlns:p14="http://schemas.microsoft.com/office/powerpoint/2010/main" val="128985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7881A-3B28-A6FB-C5F9-38B4678A5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0A8DA67-B68D-6B3E-6198-2CF28A1B541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61C4F-E87A-FBF1-13EA-6BE093580223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잘 짓고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우리 집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만세 반석 위에다 우리 집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73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4158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</a:t>
            </a:r>
            <a:r>
              <a:rPr lang="ko-KR" altLang="en-US" sz="54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사랑하는책</a:t>
            </a:r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199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사랑하는 책 비록 해어졌으나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어머님의 무릎 위에 앉아서</a:t>
            </a: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재미있게 듣던 말 그때 일을 지금도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잊지 않고 기억합니다</a:t>
            </a: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귀하고 귀하다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어머님이 들려 주시던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A3F3C-7E50-4C34-9905-614BC69D3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97A5155-3CEB-D9E7-1C2D-74AA696BA9B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E5309-B649-9860-7EBB-5AAF8E5135A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재미있게 듣던 말 이 책 중에 있으니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성경 심히 사랑합니다</a:t>
            </a:r>
          </a:p>
        </p:txBody>
      </p:sp>
    </p:spTree>
    <p:extLst>
      <p:ext uri="{BB962C8B-B14F-4D97-AF65-F5344CB8AC3E}">
        <p14:creationId xmlns:p14="http://schemas.microsoft.com/office/powerpoint/2010/main" val="342107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옛날 용맹스럽던 다니엘의 경험과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유대 임금 다윗왕의 역사와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230A-13A7-C298-8812-65F025314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E70A42-5D9C-B382-704C-4F8A246B7E3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16CBE-3377-E4C1-7AAA-25CF08E047FF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선지 엘리야 바람 타고 하늘에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올라가던 일을 기억합니다</a:t>
            </a:r>
          </a:p>
        </p:txBody>
      </p:sp>
    </p:spTree>
    <p:extLst>
      <p:ext uri="{BB962C8B-B14F-4D97-AF65-F5344CB8AC3E}">
        <p14:creationId xmlns:p14="http://schemas.microsoft.com/office/powerpoint/2010/main" val="115480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주의 말씀 듣고서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204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2AB3B-F45C-64F3-774F-A12D70D5F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5682486-0A3E-9C8B-F22D-DAEE3326FD9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2C156-2C1D-B129-F157-0F75E4375747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귀하고 귀하다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어머님이 들려 주시던</a:t>
            </a:r>
          </a:p>
        </p:txBody>
      </p:sp>
    </p:spTree>
    <p:extLst>
      <p:ext uri="{BB962C8B-B14F-4D97-AF65-F5344CB8AC3E}">
        <p14:creationId xmlns:p14="http://schemas.microsoft.com/office/powerpoint/2010/main" val="319738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22A6C-BDB2-F074-69F5-20D8CF41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DAC6BD-30D4-26D5-34DF-5E314B2215F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30E82-DBB3-5F2A-1495-EE35264A08C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재미있게 듣던 말 이 책 중에 있으니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성경 심히 사랑합니다</a:t>
            </a:r>
          </a:p>
        </p:txBody>
      </p:sp>
    </p:spTree>
    <p:extLst>
      <p:ext uri="{BB962C8B-B14F-4D97-AF65-F5344CB8AC3E}">
        <p14:creationId xmlns:p14="http://schemas.microsoft.com/office/powerpoint/2010/main" val="122124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세상 계실 때 많은 고난 당하고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십자가에 달려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죽임당한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일</a:t>
            </a: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0EC0-A8F0-712C-2B16-7FB5835E4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BB7993-55B7-F603-2A5D-3ED8269FF40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728C6-EF5A-3DB3-A942-BFA68877DD0A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어머니가 읽으며 눈물 많이 흘린 것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지금까지 내가 기억합니다</a:t>
            </a:r>
          </a:p>
        </p:txBody>
      </p:sp>
    </p:spTree>
    <p:extLst>
      <p:ext uri="{BB962C8B-B14F-4D97-AF65-F5344CB8AC3E}">
        <p14:creationId xmlns:p14="http://schemas.microsoft.com/office/powerpoint/2010/main" val="390173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339BF-EAAA-89C4-9370-210EF6325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42398F6-C32D-CC4C-72C6-C5344118CE7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AB828-D51B-F895-A4CF-00912D1124F7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귀하고 귀하다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어머님이 들려 주시던</a:t>
            </a:r>
          </a:p>
        </p:txBody>
      </p:sp>
    </p:spTree>
    <p:extLst>
      <p:ext uri="{BB962C8B-B14F-4D97-AF65-F5344CB8AC3E}">
        <p14:creationId xmlns:p14="http://schemas.microsoft.com/office/powerpoint/2010/main" val="285040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76B9-CA82-4F1B-9F4B-B71AB644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C4BFB2-CB40-3030-A725-9CECFB8C759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C19CE-F07E-EF29-53B4-1EE50AC11D88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재미있게 듣던 말 이 책 중에 있으니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성경 심히 사랑합니다</a:t>
            </a:r>
          </a:p>
        </p:txBody>
      </p:sp>
    </p:spTree>
    <p:extLst>
      <p:ext uri="{BB962C8B-B14F-4D97-AF65-F5344CB8AC3E}">
        <p14:creationId xmlns:p14="http://schemas.microsoft.com/office/powerpoint/2010/main" val="123099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C451-8C41-6288-FC6B-EB7101DBD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205D2B-9E57-86A8-EF72-6C2D0687F8F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AF436-869F-E389-7949-4345F5DC0626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(4)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그때 일은 지나고 나의 눈에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환하오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어머님의 말씀 기억하면서</a:t>
            </a:r>
          </a:p>
        </p:txBody>
      </p:sp>
    </p:spTree>
    <p:extLst>
      <p:ext uri="{BB962C8B-B14F-4D97-AF65-F5344CB8AC3E}">
        <p14:creationId xmlns:p14="http://schemas.microsoft.com/office/powerpoint/2010/main" val="221680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93687-8E84-BFE3-3A99-2500849B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8854377-9EE3-7B86-8451-AFB37FBA8D2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9072C-6077-224F-8546-EB184BE31281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나도 시시때때로 성경 말씀 읽으며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뜻을 따라 살려 합니다</a:t>
            </a:r>
          </a:p>
        </p:txBody>
      </p:sp>
    </p:spTree>
    <p:extLst>
      <p:ext uri="{BB962C8B-B14F-4D97-AF65-F5344CB8AC3E}">
        <p14:creationId xmlns:p14="http://schemas.microsoft.com/office/powerpoint/2010/main" val="1680995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D7FB-35BA-024E-B4D6-D68CCE16F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DAE0E3F-121C-AC46-B255-66B4AC8F7AF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E47EF-7787-C0EC-E979-9DB6F611B252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귀하고 귀하다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어머님이 들려 주시던</a:t>
            </a:r>
          </a:p>
        </p:txBody>
      </p:sp>
    </p:spTree>
    <p:extLst>
      <p:ext uri="{BB962C8B-B14F-4D97-AF65-F5344CB8AC3E}">
        <p14:creationId xmlns:p14="http://schemas.microsoft.com/office/powerpoint/2010/main" val="1025438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229EE-1920-656E-9AE3-D2258F0FC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A48B5B-9617-D9BD-C75F-DA78EDBE8DA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76F74-53FE-FEAF-93CC-C1A759AE0FE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재미있게 듣던 말 이 책 중에 있으니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성경 심히 사랑합니다</a:t>
            </a:r>
          </a:p>
        </p:txBody>
      </p:sp>
    </p:spTree>
    <p:extLst>
      <p:ext uri="{BB962C8B-B14F-4D97-AF65-F5344CB8AC3E}">
        <p14:creationId xmlns:p14="http://schemas.microsoft.com/office/powerpoint/2010/main" val="102413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말씀 듣고서 준행하는 자는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반석 위에 터 닦고 집을 지음 같아</a:t>
            </a: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88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24576"/>
            <a:ext cx="12192000" cy="15573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주를 가까이 하게 함은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338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800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주를 가까이 하게 함은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 짐 같은 고생이나</a:t>
            </a:r>
          </a:p>
        </p:txBody>
      </p:sp>
    </p:spTree>
    <p:extLst>
      <p:ext uri="{BB962C8B-B14F-4D97-AF65-F5344CB8AC3E}">
        <p14:creationId xmlns:p14="http://schemas.microsoft.com/office/powerpoint/2010/main" val="2738616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일생 소원은 늘 찬송하면서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 더 나가기 원합니다</a:t>
            </a:r>
          </a:p>
        </p:txBody>
      </p:sp>
    </p:spTree>
    <p:extLst>
      <p:ext uri="{BB962C8B-B14F-4D97-AF65-F5344CB8AC3E}">
        <p14:creationId xmlns:p14="http://schemas.microsoft.com/office/powerpoint/2010/main" val="3417400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고생하는 것 옛 야곱이</a:t>
            </a:r>
          </a:p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돌베개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베고 잠 같습니다</a:t>
            </a:r>
          </a:p>
        </p:txBody>
      </p:sp>
    </p:spTree>
    <p:extLst>
      <p:ext uri="{BB962C8B-B14F-4D97-AF65-F5344CB8AC3E}">
        <p14:creationId xmlns:p14="http://schemas.microsoft.com/office/powerpoint/2010/main" val="4213412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꿈에도 소원이 늘 찬송하면서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 더 나가기 원합니다</a:t>
            </a:r>
          </a:p>
        </p:txBody>
      </p:sp>
    </p:spTree>
    <p:extLst>
      <p:ext uri="{BB962C8B-B14F-4D97-AF65-F5344CB8AC3E}">
        <p14:creationId xmlns:p14="http://schemas.microsoft.com/office/powerpoint/2010/main" val="3902828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B006-BDF6-96E0-3C0D-84C2447C1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1FE744-D4A0-E091-9CF8-3CC7BBB2AA4F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AA304-969E-6A3C-3D91-6CD150465FFA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천성에 가는 길 험하여도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생명 길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되나니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은혜로다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745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01380-64A8-1F64-6895-5D008D0D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DA4EB4A-8719-539B-2A15-2E0888C4543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B1695-682E-DA8A-EBEC-B4D695AD31BE}"/>
              </a:ext>
            </a:extLst>
          </p:cNvPr>
          <p:cNvSpPr txBox="1"/>
          <p:nvPr/>
        </p:nvSpPr>
        <p:spPr>
          <a:xfrm>
            <a:off x="554182" y="241527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천사 날 부르니 늘 찬송하면서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 더 나가기 원합니다</a:t>
            </a:r>
          </a:p>
        </p:txBody>
      </p:sp>
    </p:spTree>
    <p:extLst>
      <p:ext uri="{BB962C8B-B14F-4D97-AF65-F5344CB8AC3E}">
        <p14:creationId xmlns:p14="http://schemas.microsoft.com/office/powerpoint/2010/main" val="1409864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C2DAB-1E3B-1453-269F-937FF6362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AB9D76E-C89E-3563-B691-10702B9A529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A2915-0684-3B40-7C41-12C32D845DE4}"/>
              </a:ext>
            </a:extLst>
          </p:cNvPr>
          <p:cNvSpPr txBox="1"/>
          <p:nvPr/>
        </p:nvSpPr>
        <p:spPr>
          <a:xfrm>
            <a:off x="0" y="241524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(4)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야곱이 잠 깨어 일어난 후</a:t>
            </a:r>
          </a:p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돌단을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쌓은 것 본받아서</a:t>
            </a:r>
          </a:p>
        </p:txBody>
      </p:sp>
    </p:spTree>
    <p:extLst>
      <p:ext uri="{BB962C8B-B14F-4D97-AF65-F5344CB8AC3E}">
        <p14:creationId xmlns:p14="http://schemas.microsoft.com/office/powerpoint/2010/main" val="3573431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684FB-FC3A-52A9-20CC-60CA5B827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6FA4BA-B53D-F8E9-91B1-DC9EFA8AAE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822A-043A-0ED5-F82A-9B73679D6A2E}"/>
              </a:ext>
            </a:extLst>
          </p:cNvPr>
          <p:cNvSpPr txBox="1"/>
          <p:nvPr/>
        </p:nvSpPr>
        <p:spPr>
          <a:xfrm>
            <a:off x="554182" y="241526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숨질 때 되도록 늘 찬송하면서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 더 나가기 원합니다 아멘</a:t>
            </a:r>
          </a:p>
        </p:txBody>
      </p:sp>
    </p:spTree>
    <p:extLst>
      <p:ext uri="{BB962C8B-B14F-4D97-AF65-F5344CB8AC3E}">
        <p14:creationId xmlns:p14="http://schemas.microsoft.com/office/powerpoint/2010/main" val="2531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비가 오고 물 나며 바람 부딪쳐도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반석 위에 세운 집 무너지지 않네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잘 짓고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우리 집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만세 반석 위에다 우리 집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68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말씀 듣고도 행치 않는 자는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모래 위에 터 닦고 집을 지음 같아</a:t>
            </a: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3F55F-477A-7F6E-35DD-D3F4B2B7F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82BA8A-A5FA-E014-B96E-F4A4FD83FCB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5560F-4754-88C6-3211-9885A1ED7AD5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비가 오고 물 나며 바람 부딪칠 때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모래 위에 세운 집 크게 무너지네</a:t>
            </a:r>
          </a:p>
        </p:txBody>
      </p:sp>
    </p:spTree>
    <p:extLst>
      <p:ext uri="{BB962C8B-B14F-4D97-AF65-F5344CB8AC3E}">
        <p14:creationId xmlns:p14="http://schemas.microsoft.com/office/powerpoint/2010/main" val="429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7D29B-CD42-6CC9-3EE9-EB7ADA0ED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43850F-9618-106F-DC31-9292593B740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959F8-FE65-8813-F31C-4217D063C95B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후렴</a:t>
            </a:r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잘 짓고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우리 집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만세 반석 위에다 우리 집 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짓세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24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3B11A-8E26-43A2-BB49-A4F565A91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EF5457-6BAA-6357-5B59-93C50DD6979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82BF7-3E57-E41C-78E7-65C180FB9D4E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세상 모든 사람들 집을 짓는 자니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반석 위가 아니면 모래 위에 짓네</a:t>
            </a:r>
          </a:p>
        </p:txBody>
      </p:sp>
    </p:spTree>
    <p:extLst>
      <p:ext uri="{BB962C8B-B14F-4D97-AF65-F5344CB8AC3E}">
        <p14:creationId xmlns:p14="http://schemas.microsoft.com/office/powerpoint/2010/main" val="230851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21206</TotalTime>
  <Words>413</Words>
  <Application>Microsoft Office PowerPoint</Application>
  <PresentationFormat>와이드스크린</PresentationFormat>
  <Paragraphs>69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Pretendard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224</cp:revision>
  <dcterms:created xsi:type="dcterms:W3CDTF">2024-04-23T11:31:35Z</dcterms:created>
  <dcterms:modified xsi:type="dcterms:W3CDTF">2025-05-21T07:52:21Z</dcterms:modified>
</cp:coreProperties>
</file>