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649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742" r:id="rId10"/>
    <p:sldId id="743" r:id="rId11"/>
    <p:sldId id="744" r:id="rId12"/>
    <p:sldId id="745" r:id="rId13"/>
    <p:sldId id="666" r:id="rId14"/>
    <p:sldId id="667" r:id="rId15"/>
    <p:sldId id="746" r:id="rId16"/>
    <p:sldId id="668" r:id="rId17"/>
    <p:sldId id="747" r:id="rId18"/>
    <p:sldId id="669" r:id="rId19"/>
    <p:sldId id="670" r:id="rId20"/>
    <p:sldId id="671" r:id="rId21"/>
    <p:sldId id="672" r:id="rId22"/>
    <p:sldId id="678" r:id="rId23"/>
    <p:sldId id="748" r:id="rId24"/>
    <p:sldId id="679" r:id="rId25"/>
    <p:sldId id="680" r:id="rId26"/>
    <p:sldId id="682" r:id="rId27"/>
    <p:sldId id="683" r:id="rId28"/>
    <p:sldId id="684" r:id="rId29"/>
    <p:sldId id="685" r:id="rId30"/>
    <p:sldId id="686" r:id="rId31"/>
    <p:sldId id="756" r:id="rId32"/>
    <p:sldId id="757" r:id="rId33"/>
    <p:sldId id="752" r:id="rId34"/>
    <p:sldId id="753" r:id="rId35"/>
    <p:sldId id="754" r:id="rId36"/>
    <p:sldId id="755" r:id="rId37"/>
    <p:sldId id="751" r:id="rId38"/>
    <p:sldId id="698" r:id="rId39"/>
    <p:sldId id="699" r:id="rId40"/>
    <p:sldId id="702" r:id="rId41"/>
    <p:sldId id="768" r:id="rId42"/>
    <p:sldId id="703" r:id="rId43"/>
    <p:sldId id="769" r:id="rId44"/>
    <p:sldId id="704" r:id="rId45"/>
    <p:sldId id="761" r:id="rId46"/>
    <p:sldId id="762" r:id="rId47"/>
    <p:sldId id="758" r:id="rId48"/>
    <p:sldId id="759" r:id="rId49"/>
    <p:sldId id="763" r:id="rId50"/>
    <p:sldId id="764" r:id="rId51"/>
    <p:sldId id="760" r:id="rId52"/>
    <p:sldId id="705" r:id="rId53"/>
    <p:sldId id="706" r:id="rId54"/>
    <p:sldId id="707" r:id="rId55"/>
    <p:sldId id="708" r:id="rId56"/>
    <p:sldId id="765" r:id="rId57"/>
    <p:sldId id="709" r:id="rId58"/>
    <p:sldId id="710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3EEA30-B35D-4314-919A-41DF613B3DC4}" v="40" dt="2025-03-19T02:52:3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4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102" y="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나는 아버지를 닮았네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E960-0B68-939E-36C9-8E04AE44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483E79-D300-7140-C0EC-E9F5B19A9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20FB3D-31A6-F8F0-FEEF-2F8B41DA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그가 너를 창조하셨네</a:t>
            </a:r>
          </a:p>
        </p:txBody>
      </p:sp>
    </p:spTree>
    <p:extLst>
      <p:ext uri="{BB962C8B-B14F-4D97-AF65-F5344CB8AC3E}">
        <p14:creationId xmlns:p14="http://schemas.microsoft.com/office/powerpoint/2010/main" val="247276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D02A6-D389-42C1-BFB1-2CD35962A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E9EE04-E5B9-9B08-8031-A4DA860F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591D85-C41F-31CC-184A-43B9EAE4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덮어 주시고 다 안아 주시네</a:t>
            </a:r>
            <a:br>
              <a:rPr lang="en-US" altLang="ko-KR" dirty="0"/>
            </a:br>
            <a:r>
              <a:rPr lang="ko-KR" altLang="en-US" dirty="0"/>
              <a:t>그가 나를 사랑하시네</a:t>
            </a:r>
          </a:p>
        </p:txBody>
      </p:sp>
    </p:spTree>
    <p:extLst>
      <p:ext uri="{BB962C8B-B14F-4D97-AF65-F5344CB8AC3E}">
        <p14:creationId xmlns:p14="http://schemas.microsoft.com/office/powerpoint/2010/main" val="3374119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71FFAB-B212-CA8A-7DF8-C1DEF63B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581C55-D913-AE94-B869-20DC28159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561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5000" dirty="0">
                <a:latin typeface="Pretendard"/>
              </a:rPr>
              <a:t>나의 안에 거하라</a:t>
            </a:r>
          </a:p>
        </p:txBody>
      </p:sp>
    </p:spTree>
    <p:extLst>
      <p:ext uri="{BB962C8B-B14F-4D97-AF65-F5344CB8AC3E}">
        <p14:creationId xmlns:p14="http://schemas.microsoft.com/office/powerpoint/2010/main" val="216233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나의 안에 거하라</a:t>
            </a:r>
            <a:br>
              <a:rPr lang="en-US" altLang="ko-KR" dirty="0"/>
            </a:br>
            <a:r>
              <a:rPr lang="ko-KR" altLang="en-US" dirty="0"/>
              <a:t>나는 네 하나님이니</a:t>
            </a:r>
          </a:p>
        </p:txBody>
      </p:sp>
    </p:spTree>
    <p:extLst>
      <p:ext uri="{BB962C8B-B14F-4D97-AF65-F5344CB8AC3E}">
        <p14:creationId xmlns:p14="http://schemas.microsoft.com/office/powerpoint/2010/main" val="99183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D86AF-966B-6791-D54E-5F69F88C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3323144-06FC-4940-AD7C-EDE0EF29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7B4935-EF35-E3D7-87FB-78BF42D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모든 환난 가운데</a:t>
            </a:r>
            <a:br>
              <a:rPr lang="en-US" altLang="ko-KR" dirty="0"/>
            </a:br>
            <a:r>
              <a:rPr lang="ko-KR" altLang="en-US" dirty="0"/>
              <a:t>너를 지키는 자라</a:t>
            </a:r>
          </a:p>
        </p:txBody>
      </p:sp>
    </p:spTree>
    <p:extLst>
      <p:ext uri="{BB962C8B-B14F-4D97-AF65-F5344CB8AC3E}">
        <p14:creationId xmlns:p14="http://schemas.microsoft.com/office/powerpoint/2010/main" val="137908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두려워하지 말라</a:t>
            </a:r>
            <a:br>
              <a:rPr lang="en-US" altLang="ko-KR" dirty="0"/>
            </a:br>
            <a:r>
              <a:rPr lang="ko-KR" altLang="en-US" dirty="0"/>
              <a:t>내가 널 </a:t>
            </a:r>
            <a:r>
              <a:rPr lang="ko-KR" altLang="en-US" dirty="0" err="1"/>
              <a:t>도와주리니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2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4D31-FB6C-40E0-C854-958B6165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680E020-0C0D-DA50-94B2-915563107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48A393-E18A-AF44-DF38-C544A3EB8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놀라지 말라</a:t>
            </a:r>
            <a:br>
              <a:rPr lang="en-US" altLang="ko-KR" dirty="0"/>
            </a:br>
            <a:r>
              <a:rPr lang="ko-KR" altLang="en-US" dirty="0"/>
              <a:t>네 손 잡아 주리라</a:t>
            </a:r>
          </a:p>
        </p:txBody>
      </p:sp>
    </p:spTree>
    <p:extLst>
      <p:ext uri="{BB962C8B-B14F-4D97-AF65-F5344CB8AC3E}">
        <p14:creationId xmlns:p14="http://schemas.microsoft.com/office/powerpoint/2010/main" val="48386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너를 지명하여 </a:t>
            </a:r>
            <a:r>
              <a:rPr lang="ko-KR" altLang="en-US" dirty="0" err="1"/>
              <a:t>불렀나니</a:t>
            </a:r>
            <a:br>
              <a:rPr lang="ko-KR" altLang="en-US" dirty="0"/>
            </a:br>
            <a:r>
              <a:rPr lang="ko-KR" altLang="en-US" dirty="0"/>
              <a:t>너는 내 것이라</a:t>
            </a:r>
          </a:p>
        </p:txBody>
      </p:sp>
    </p:spTree>
    <p:extLst>
      <p:ext uri="{BB962C8B-B14F-4D97-AF65-F5344CB8AC3E}">
        <p14:creationId xmlns:p14="http://schemas.microsoft.com/office/powerpoint/2010/main" val="158130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것이라</a:t>
            </a:r>
            <a:br>
              <a:rPr lang="en-US" altLang="ko-KR" dirty="0"/>
            </a:br>
            <a:r>
              <a:rPr lang="ko-KR" altLang="en-US" dirty="0"/>
              <a:t>너의 하나님이라</a:t>
            </a:r>
          </a:p>
        </p:txBody>
      </p:sp>
    </p:spTree>
    <p:extLst>
      <p:ext uri="{BB962C8B-B14F-4D97-AF65-F5344CB8AC3E}">
        <p14:creationId xmlns:p14="http://schemas.microsoft.com/office/powerpoint/2010/main" val="154118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(1) </a:t>
            </a:r>
            <a:r>
              <a:rPr lang="ko-KR" altLang="en-US" dirty="0"/>
              <a:t>나는 아버지를 닮았네</a:t>
            </a:r>
            <a:br>
              <a:rPr lang="en-US" altLang="ko-KR" dirty="0"/>
            </a:br>
            <a:r>
              <a:rPr lang="ko-KR" altLang="en-US" dirty="0"/>
              <a:t>그 형상이 내 안에 있네</a:t>
            </a:r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너를 보배롭고</a:t>
            </a:r>
            <a:br>
              <a:rPr lang="ko-KR" altLang="en-US" dirty="0"/>
            </a:br>
            <a:r>
              <a:rPr lang="ko-KR" altLang="en-US" dirty="0"/>
              <a:t>존귀하게 </a:t>
            </a:r>
            <a:r>
              <a:rPr lang="ko-KR" altLang="en-US" dirty="0" err="1"/>
              <a:t>여기노라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979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너를 사랑하는 네 여호와라</a:t>
            </a:r>
          </a:p>
        </p:txBody>
      </p:sp>
    </p:spTree>
    <p:extLst>
      <p:ext uri="{BB962C8B-B14F-4D97-AF65-F5344CB8AC3E}">
        <p14:creationId xmlns:p14="http://schemas.microsoft.com/office/powerpoint/2010/main" val="4292857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누군가 널 위해 기도하네</a:t>
            </a:r>
          </a:p>
        </p:txBody>
      </p:sp>
    </p:spTree>
    <p:extLst>
      <p:ext uri="{BB962C8B-B14F-4D97-AF65-F5344CB8AC3E}">
        <p14:creationId xmlns:p14="http://schemas.microsoft.com/office/powerpoint/2010/main" val="132673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668079C-2755-254F-5350-E877C7FE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3C6075-10CD-579E-E338-E06B87ED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559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나 주님의 기쁨 되기 원하네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77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나 주님의 기쁨 되기 원하네</a:t>
            </a:r>
            <a:br>
              <a:rPr lang="ko-KR" altLang="en-US" dirty="0"/>
            </a:br>
            <a:r>
              <a:rPr lang="ko-KR" altLang="en-US" dirty="0"/>
              <a:t>내 마음을 새롭게 하소서</a:t>
            </a:r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부대가 되게 하여 주사</a:t>
            </a:r>
            <a:br>
              <a:rPr lang="ko-KR" altLang="en-US" dirty="0"/>
            </a:br>
            <a:r>
              <a:rPr lang="ko-KR" altLang="en-US" dirty="0"/>
              <a:t>주님의 빛 비추게 하소서</a:t>
            </a:r>
          </a:p>
        </p:txBody>
      </p:sp>
    </p:spTree>
    <p:extLst>
      <p:ext uri="{BB962C8B-B14F-4D97-AF65-F5344CB8AC3E}">
        <p14:creationId xmlns:p14="http://schemas.microsoft.com/office/powerpoint/2010/main" val="185591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내가 원하는 한 가지</a:t>
            </a:r>
            <a:br>
              <a:rPr lang="ko-KR" altLang="en-US" dirty="0"/>
            </a:br>
            <a:r>
              <a:rPr lang="ko-KR" altLang="en-US" dirty="0"/>
              <a:t>주님의 기쁨이 되는 것</a:t>
            </a:r>
          </a:p>
        </p:txBody>
      </p:sp>
    </p:spTree>
    <p:extLst>
      <p:ext uri="{BB962C8B-B14F-4D97-AF65-F5344CB8AC3E}">
        <p14:creationId xmlns:p14="http://schemas.microsoft.com/office/powerpoint/2010/main" val="3611211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원하는 한 가지</a:t>
            </a:r>
            <a:br>
              <a:rPr lang="ko-KR" altLang="en-US" dirty="0"/>
            </a:br>
            <a:r>
              <a:rPr lang="ko-KR" altLang="en-US" dirty="0"/>
              <a:t>주님의 기쁨이 되는 것</a:t>
            </a:r>
          </a:p>
        </p:txBody>
      </p:sp>
    </p:spTree>
    <p:extLst>
      <p:ext uri="{BB962C8B-B14F-4D97-AF65-F5344CB8AC3E}">
        <p14:creationId xmlns:p14="http://schemas.microsoft.com/office/powerpoint/2010/main" val="3952874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겸손히 내 마음 드립니다</a:t>
            </a:r>
            <a:br>
              <a:rPr lang="ko-KR" altLang="en-US" dirty="0"/>
            </a:br>
            <a:r>
              <a:rPr lang="ko-KR" altLang="en-US" dirty="0"/>
              <a:t>나의 모든 것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122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8D23BE-E743-2985-FC40-98435799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284E636-7870-77E0-59A6-5D16666D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그가 나를 창조하셨네</a:t>
            </a:r>
          </a:p>
        </p:txBody>
      </p:sp>
    </p:spTree>
    <p:extLst>
      <p:ext uri="{BB962C8B-B14F-4D97-AF65-F5344CB8AC3E}">
        <p14:creationId xmlns:p14="http://schemas.microsoft.com/office/powerpoint/2010/main" val="557778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맘 깨끗케 </a:t>
            </a:r>
            <a:r>
              <a:rPr lang="ko-KR" altLang="en-US" dirty="0" err="1"/>
              <a:t>씻어주사</a:t>
            </a:r>
            <a:br>
              <a:rPr lang="ko-KR" altLang="en-US" dirty="0"/>
            </a:br>
            <a:r>
              <a:rPr lang="ko-KR" altLang="en-US" dirty="0"/>
              <a:t>주의 길로 행하게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1192015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4F90-FD2D-E49A-9C27-2ADDEB4A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E1521DC-2463-B536-5762-F8B9C3F63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3CD0A1-BBE7-F5E3-5338-70DCF7C8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주님만 날 </a:t>
            </a:r>
            <a:r>
              <a:rPr lang="ko-KR" altLang="en-US" dirty="0" err="1"/>
              <a:t>다스리소서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98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0B0C-5656-CFB9-6E7D-202974CE4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26E6E17-90D7-F013-8783-B25DF339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9DE8216-BAC3-FC5E-F939-D4A3C2E2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 홀로 높임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70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F98DB-70DA-A7D2-D4DB-F75FE5AF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DF423B-A8D9-9A17-B68A-0E4A051C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4DFBFC-3B57-DC8D-AB14-EC2A2DA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완전하신 나의 주</a:t>
            </a:r>
            <a:br>
              <a:rPr lang="ko-KR" altLang="en-US" dirty="0"/>
            </a:br>
            <a:r>
              <a:rPr lang="ko-KR" altLang="en-US" dirty="0"/>
              <a:t>의의 길로 날 </a:t>
            </a:r>
            <a:r>
              <a:rPr lang="ko-KR" altLang="en-US" dirty="0" err="1"/>
              <a:t>인도하소서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542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677F-408C-C4D0-346C-33723D377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FF6DC2-D8D9-DBE9-7476-29C80624D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DFF42B5-F81A-40A6-2B87-E284C3B5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행하신 모든 일 주님의 영광</a:t>
            </a:r>
            <a:br>
              <a:rPr lang="ko-KR" altLang="en-US" dirty="0"/>
            </a:br>
            <a:r>
              <a:rPr lang="ko-KR" altLang="en-US" dirty="0"/>
              <a:t>다 경배합니다</a:t>
            </a:r>
          </a:p>
        </p:txBody>
      </p:sp>
    </p:spTree>
    <p:extLst>
      <p:ext uri="{BB962C8B-B14F-4D97-AF65-F5344CB8AC3E}">
        <p14:creationId xmlns:p14="http://schemas.microsoft.com/office/powerpoint/2010/main" val="103597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08051-C0E0-2273-D562-00DF0512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C606A24-6B3E-5190-681D-D4D5B3BA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AA114DA-8ADA-68A0-F5EC-83F4FECD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주님만 날 </a:t>
            </a:r>
            <a:r>
              <a:rPr lang="ko-KR" altLang="en-US" dirty="0" err="1"/>
              <a:t>다스리소서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749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5E25E-6BB6-D25D-4CF8-FAF114D7E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AF1808E-5A00-FCC4-6CF1-21859905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4AEECAB-396A-65CF-B4EB-60DF87261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예배합니다 찬양합니다</a:t>
            </a:r>
            <a:br>
              <a:rPr lang="ko-KR" altLang="en-US" dirty="0"/>
            </a:br>
            <a:r>
              <a:rPr lang="ko-KR" altLang="en-US" dirty="0"/>
              <a:t>주님 홀로 높임 </a:t>
            </a:r>
            <a:r>
              <a:rPr lang="ko-KR" altLang="en-US" dirty="0" err="1"/>
              <a:t>받으소서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441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74EE72F-F8DA-D1C7-EB36-4FE0B357C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68B4DD-F2CE-2980-C71D-B4621829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24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25879"/>
          </a:xfrm>
        </p:spPr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세상의 유혹 시험이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77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세상의 유혹 시험이</a:t>
            </a:r>
            <a:r>
              <a:rPr lang="en-US" altLang="ko-KR" dirty="0"/>
              <a:t> </a:t>
            </a:r>
            <a:r>
              <a:rPr lang="ko-KR" altLang="en-US" dirty="0"/>
              <a:t>내게 몰려올 때에</a:t>
            </a:r>
            <a:br>
              <a:rPr lang="en-US" altLang="ko-KR" dirty="0"/>
            </a:br>
            <a:r>
              <a:rPr lang="ko-KR" altLang="en-US" dirty="0"/>
              <a:t>나의 힘으론 그것들 모두 이길 수 없네</a:t>
            </a:r>
          </a:p>
        </p:txBody>
      </p:sp>
    </p:spTree>
    <p:extLst>
      <p:ext uri="{BB962C8B-B14F-4D97-AF65-F5344CB8AC3E}">
        <p14:creationId xmlns:p14="http://schemas.microsoft.com/office/powerpoint/2010/main" val="7493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덮어 주시고 다 안아 주시네</a:t>
            </a:r>
            <a:br>
              <a:rPr lang="en-US" altLang="ko-KR" dirty="0"/>
            </a:br>
            <a:r>
              <a:rPr lang="ko-KR" altLang="en-US" dirty="0"/>
              <a:t>그가 나를 사랑하시네</a:t>
            </a:r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거대한 폭풍 가운데</a:t>
            </a:r>
            <a:r>
              <a:rPr lang="en-US" altLang="ko-KR" dirty="0"/>
              <a:t> </a:t>
            </a:r>
            <a:r>
              <a:rPr lang="ko-KR" altLang="en-US" dirty="0"/>
              <a:t>위축된 나의 영혼</a:t>
            </a:r>
            <a:br>
              <a:rPr lang="en-US" altLang="ko-KR" dirty="0"/>
            </a:br>
            <a:r>
              <a:rPr lang="ko-KR" altLang="en-US" dirty="0"/>
              <a:t>어찌할 바를 몰라 </a:t>
            </a:r>
            <a:r>
              <a:rPr lang="ko-KR" altLang="en-US" dirty="0" err="1"/>
              <a:t>헤매이고</a:t>
            </a:r>
            <a:r>
              <a:rPr lang="ko-KR" altLang="en-US" dirty="0"/>
              <a:t> 있을 때</a:t>
            </a:r>
          </a:p>
        </p:txBody>
      </p:sp>
    </p:spTree>
    <p:extLst>
      <p:ext uri="{BB962C8B-B14F-4D97-AF65-F5344CB8AC3E}">
        <p14:creationId xmlns:p14="http://schemas.microsoft.com/office/powerpoint/2010/main" val="10162137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44960-95BD-333E-F114-0AA099A32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60070F-72C7-1219-E5D2-0C50675A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C3F35A-15E8-42BD-0B64-069DA9F4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1640326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583330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8239F-7438-E5FE-CE8C-DFFD5BFEC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7E16D00-4777-96A8-706F-B74B99CA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0BCB600-27F9-3BA1-C5A5-CEEAE623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(2) </a:t>
            </a:r>
            <a:r>
              <a:rPr lang="ko-KR" altLang="en-US" dirty="0"/>
              <a:t>거짓과 속임수로 </a:t>
            </a:r>
            <a:r>
              <a:rPr lang="ko-KR" altLang="en-US" dirty="0" err="1"/>
              <a:t>가득찬</a:t>
            </a:r>
            <a:r>
              <a:rPr lang="ko-KR" altLang="en-US" dirty="0"/>
              <a:t> 세상에서</a:t>
            </a:r>
            <a:br>
              <a:rPr lang="ko-KR" altLang="en-US" dirty="0"/>
            </a:br>
            <a:r>
              <a:rPr lang="ko-KR" altLang="en-US" dirty="0"/>
              <a:t>어디로 갈지 몰라 머뭇거리고 있네</a:t>
            </a:r>
          </a:p>
        </p:txBody>
      </p:sp>
    </p:spTree>
    <p:extLst>
      <p:ext uri="{BB962C8B-B14F-4D97-AF65-F5344CB8AC3E}">
        <p14:creationId xmlns:p14="http://schemas.microsoft.com/office/powerpoint/2010/main" val="105560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공중의 권세 잡은 자 지금도 우리들을</a:t>
            </a:r>
            <a:br>
              <a:rPr lang="ko-KR" altLang="en-US" dirty="0"/>
            </a:br>
            <a:r>
              <a:rPr lang="ko-KR" altLang="en-US" dirty="0"/>
              <a:t>실패와 절망으로 넘어뜨리려 하네</a:t>
            </a:r>
          </a:p>
        </p:txBody>
      </p:sp>
    </p:spTree>
    <p:extLst>
      <p:ext uri="{BB962C8B-B14F-4D97-AF65-F5344CB8AC3E}">
        <p14:creationId xmlns:p14="http://schemas.microsoft.com/office/powerpoint/2010/main" val="10913655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72FD2-917F-2855-C273-D309D32B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ADA558-46E5-2B76-4DFA-DA5B0046F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0A416E9-951C-8F4E-A452-ED798053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41014888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2F6F-1BF1-6D2B-C0D0-260EEAF4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78746E-708E-2B8A-7179-1C5CBED6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D7DF1DC-BB6C-C566-CB2D-7634886C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2250430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5C6B-0C4B-E184-4122-281F21E1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EDC96FD-A359-AF07-A35A-AF4660BAE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451ADB4-EDF7-C45D-6853-9C2C368A9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주위를 둘러보면 아무도 없는 듯</a:t>
            </a:r>
            <a:br>
              <a:rPr lang="ko-KR" altLang="en-US" dirty="0"/>
            </a:br>
            <a:r>
              <a:rPr lang="ko-KR" altLang="en-US" dirty="0"/>
              <a:t>믿음의 눈을 들면 보이는 분 계시네</a:t>
            </a:r>
          </a:p>
        </p:txBody>
      </p:sp>
    </p:spTree>
    <p:extLst>
      <p:ext uri="{BB962C8B-B14F-4D97-AF65-F5344CB8AC3E}">
        <p14:creationId xmlns:p14="http://schemas.microsoft.com/office/powerpoint/2010/main" val="1649538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A3BF-180F-A97C-CF81-31064633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ABB04A2-BC9E-35A3-4717-BBE52F24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9BC5E6-FD08-8D45-9385-AF62FECC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지금도 내 안에서 역사하고 계시는</a:t>
            </a:r>
            <a:br>
              <a:rPr lang="ko-KR" altLang="en-US" dirty="0"/>
            </a:br>
            <a:r>
              <a:rPr lang="ko-KR" altLang="en-US" dirty="0"/>
              <a:t>사망과 어둠의 권세 물리치신 예수님</a:t>
            </a:r>
          </a:p>
        </p:txBody>
      </p:sp>
    </p:spTree>
    <p:extLst>
      <p:ext uri="{BB962C8B-B14F-4D97-AF65-F5344CB8AC3E}">
        <p14:creationId xmlns:p14="http://schemas.microsoft.com/office/powerpoint/2010/main" val="18235806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4784A-255A-65E7-C1FB-357F3862B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E9A23A6-019C-4308-8290-5162F47C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AE7B544-41C7-9995-09A8-53CE3228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나에게 속한 것 아니니</a:t>
            </a:r>
          </a:p>
        </p:txBody>
      </p:sp>
    </p:spTree>
    <p:extLst>
      <p:ext uri="{BB962C8B-B14F-4D97-AF65-F5344CB8AC3E}">
        <p14:creationId xmlns:p14="http://schemas.microsoft.com/office/powerpoint/2010/main" val="138624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8C99CC-0F5D-478F-C3D4-9BEEE90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C7F7CE0-1F5F-04CD-F64E-AEDB4298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후렴</a:t>
            </a:r>
            <a:r>
              <a:rPr lang="en-US" altLang="ko-KR" dirty="0"/>
              <a:t>) </a:t>
            </a:r>
            <a:r>
              <a:rPr lang="ko-KR" altLang="en-US" dirty="0"/>
              <a:t>우리는 그의 택하신 족속이요</a:t>
            </a:r>
            <a:br>
              <a:rPr lang="en-US" altLang="ko-KR" dirty="0"/>
            </a:br>
            <a:r>
              <a:rPr lang="ko-KR" altLang="en-US" dirty="0"/>
              <a:t>왕 같은 제사장이요</a:t>
            </a:r>
          </a:p>
        </p:txBody>
      </p:sp>
    </p:spTree>
    <p:extLst>
      <p:ext uri="{BB962C8B-B14F-4D97-AF65-F5344CB8AC3E}">
        <p14:creationId xmlns:p14="http://schemas.microsoft.com/office/powerpoint/2010/main" val="298499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935B-67AE-DBE1-C95B-08761B84F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4D57DA-4803-7844-FD17-961F27D6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E680E86-28A0-D6EF-E53F-64AC8AF2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주를 찬양 손을 들고 찬양</a:t>
            </a:r>
            <a:br>
              <a:rPr lang="ko-KR" altLang="en-US" dirty="0"/>
            </a:br>
            <a:r>
              <a:rPr lang="ko-KR" altLang="en-US" dirty="0"/>
              <a:t>전쟁은 하나님께 속한 것이니</a:t>
            </a:r>
          </a:p>
        </p:txBody>
      </p:sp>
    </p:spTree>
    <p:extLst>
      <p:ext uri="{BB962C8B-B14F-4D97-AF65-F5344CB8AC3E}">
        <p14:creationId xmlns:p14="http://schemas.microsoft.com/office/powerpoint/2010/main" val="2384166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DE1F5E-273E-EBD3-2007-E80A34995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068D9D0-8180-3588-A8F1-60398748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38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주가 보이신 생명의 길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12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주가 보이신 생명의 길</a:t>
            </a:r>
            <a:br>
              <a:rPr lang="ko-KR" altLang="en-US" dirty="0"/>
            </a:br>
            <a:r>
              <a:rPr lang="ko-KR" altLang="en-US" dirty="0"/>
              <a:t>나 주님과 함께</a:t>
            </a:r>
          </a:p>
        </p:txBody>
      </p:sp>
    </p:spTree>
    <p:extLst>
      <p:ext uri="{BB962C8B-B14F-4D97-AF65-F5344CB8AC3E}">
        <p14:creationId xmlns:p14="http://schemas.microsoft.com/office/powerpoint/2010/main" val="516318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상한 맘을 드리며</a:t>
            </a:r>
            <a:br>
              <a:rPr lang="ko-KR" altLang="en-US" dirty="0"/>
            </a:br>
            <a:r>
              <a:rPr lang="ko-KR" altLang="en-US" dirty="0"/>
              <a:t>주님 앞에 나아가리</a:t>
            </a:r>
          </a:p>
        </p:txBody>
      </p:sp>
    </p:spTree>
    <p:extLst>
      <p:ext uri="{BB962C8B-B14F-4D97-AF65-F5344CB8AC3E}">
        <p14:creationId xmlns:p14="http://schemas.microsoft.com/office/powerpoint/2010/main" val="3434693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의로움이 되신 주</a:t>
            </a:r>
            <a:br>
              <a:rPr lang="en-US" altLang="ko-KR" dirty="0"/>
            </a:br>
            <a:r>
              <a:rPr lang="ko-KR" altLang="en-US" dirty="0"/>
              <a:t>그 이름 예수</a:t>
            </a:r>
          </a:p>
        </p:txBody>
      </p:sp>
    </p:spTree>
    <p:extLst>
      <p:ext uri="{BB962C8B-B14F-4D97-AF65-F5344CB8AC3E}">
        <p14:creationId xmlns:p14="http://schemas.microsoft.com/office/powerpoint/2010/main" val="3750322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E04B1-44B9-4105-A534-2D5653685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A5747E-1CF5-0ACB-48C3-883F0D87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069E9D-F3EA-D527-BADC-D708BB56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길이 되신 이름 예수</a:t>
            </a:r>
          </a:p>
        </p:txBody>
      </p:sp>
    </p:spTree>
    <p:extLst>
      <p:ext uri="{BB962C8B-B14F-4D97-AF65-F5344CB8AC3E}">
        <p14:creationId xmlns:p14="http://schemas.microsoft.com/office/powerpoint/2010/main" val="35964175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나의 길</a:t>
            </a:r>
            <a:r>
              <a:rPr lang="en-US" altLang="ko-KR" dirty="0"/>
              <a:t> </a:t>
            </a:r>
            <a:r>
              <a:rPr lang="ko-KR" altLang="en-US" dirty="0"/>
              <a:t>오직 그가 </a:t>
            </a:r>
            <a:r>
              <a:rPr lang="ko-KR" altLang="en-US" dirty="0" err="1"/>
              <a:t>아시나니</a:t>
            </a:r>
            <a:br>
              <a:rPr lang="en-US" altLang="ko-KR" dirty="0"/>
            </a:br>
            <a:r>
              <a:rPr lang="ko-KR" altLang="en-US" dirty="0"/>
              <a:t>나를 단련하신 후에</a:t>
            </a:r>
          </a:p>
        </p:txBody>
      </p:sp>
    </p:spTree>
    <p:extLst>
      <p:ext uri="{BB962C8B-B14F-4D97-AF65-F5344CB8AC3E}">
        <p14:creationId xmlns:p14="http://schemas.microsoft.com/office/powerpoint/2010/main" val="27294958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정금 같이</a:t>
            </a:r>
            <a:br>
              <a:rPr lang="en-US" altLang="ko-KR" dirty="0"/>
            </a:br>
            <a:r>
              <a:rPr lang="ko-KR" altLang="en-US" dirty="0" err="1"/>
              <a:t>나아오리라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63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440B49-A7A7-E4B1-514A-CB675EEE1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633D91-EF62-0422-4C3E-881CEBD5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거룩한 나라</a:t>
            </a:r>
            <a:br>
              <a:rPr lang="en-US" altLang="ko-KR" dirty="0"/>
            </a:br>
            <a:r>
              <a:rPr lang="ko-KR" altLang="en-US" dirty="0"/>
              <a:t>그의 소유된 백성이니</a:t>
            </a:r>
          </a:p>
        </p:txBody>
      </p:sp>
    </p:spTree>
    <p:extLst>
      <p:ext uri="{BB962C8B-B14F-4D97-AF65-F5344CB8AC3E}">
        <p14:creationId xmlns:p14="http://schemas.microsoft.com/office/powerpoint/2010/main" val="292464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81B0443-D633-43C6-BF37-38D4DC47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609EE-1F1C-268D-F112-B6F0D358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이것이 우리의 이유되어</a:t>
            </a:r>
            <a:br>
              <a:rPr lang="en-US" altLang="ko-KR" dirty="0"/>
            </a:br>
            <a:r>
              <a:rPr lang="ko-KR" altLang="en-US" dirty="0"/>
              <a:t>진정한 힘이 되어</a:t>
            </a:r>
          </a:p>
        </p:txBody>
      </p:sp>
    </p:spTree>
    <p:extLst>
      <p:ext uri="{BB962C8B-B14F-4D97-AF65-F5344CB8AC3E}">
        <p14:creationId xmlns:p14="http://schemas.microsoft.com/office/powerpoint/2010/main" val="134118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어두운 세상</a:t>
            </a:r>
            <a:br>
              <a:rPr lang="en-US" altLang="ko-KR" dirty="0"/>
            </a:br>
            <a:r>
              <a:rPr lang="ko-KR" altLang="en-US" dirty="0"/>
              <a:t>밝은 빛으로 살아가리라</a:t>
            </a:r>
          </a:p>
        </p:txBody>
      </p:sp>
    </p:spTree>
    <p:extLst>
      <p:ext uri="{BB962C8B-B14F-4D97-AF65-F5344CB8AC3E}">
        <p14:creationId xmlns:p14="http://schemas.microsoft.com/office/powerpoint/2010/main" val="169247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95AE0-3742-54EB-993D-4AEAD55CE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F45F87-54B0-4C32-B49A-CB0747F0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C51CE9-7A08-743E-11F7-800CB68C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(2) </a:t>
            </a:r>
            <a:r>
              <a:rPr lang="ko-KR" altLang="en-US" dirty="0"/>
              <a:t>나는 아버지를 닮았네</a:t>
            </a:r>
            <a:br>
              <a:rPr lang="en-US" altLang="ko-KR" dirty="0"/>
            </a:br>
            <a:r>
              <a:rPr lang="ko-KR" altLang="en-US" dirty="0"/>
              <a:t>그 형상이 내 안에 있네</a:t>
            </a:r>
          </a:p>
        </p:txBody>
      </p:sp>
    </p:spTree>
    <p:extLst>
      <p:ext uri="{BB962C8B-B14F-4D97-AF65-F5344CB8AC3E}">
        <p14:creationId xmlns:p14="http://schemas.microsoft.com/office/powerpoint/2010/main" val="384577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22717</TotalTime>
  <Words>455</Words>
  <Application>Microsoft Office PowerPoint</Application>
  <PresentationFormat>와이드스크린</PresentationFormat>
  <Paragraphs>58</Paragraphs>
  <Slides>58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4" baseType="lpstr">
      <vt:lpstr>Pretendard</vt:lpstr>
      <vt:lpstr>Pretendard SemiBold</vt:lpstr>
      <vt:lpstr>맑은 고딕</vt:lpstr>
      <vt:lpstr>Arial</vt:lpstr>
      <vt:lpstr>Calibri</vt:lpstr>
      <vt:lpstr>Office 테마</vt:lpstr>
      <vt:lpstr>나는 아버지를 닮았네</vt:lpstr>
      <vt:lpstr>(1) 나는 아버지를 닮았네 그 형상이 내 안에 있네</vt:lpstr>
      <vt:lpstr>그가 나를 창조하셨네</vt:lpstr>
      <vt:lpstr>덮어 주시고 다 안아 주시네 그가 나를 사랑하시네</vt:lpstr>
      <vt:lpstr>(후렴) 우리는 그의 택하신 족속이요 왕 같은 제사장이요</vt:lpstr>
      <vt:lpstr>거룩한 나라 그의 소유된 백성이니</vt:lpstr>
      <vt:lpstr>이것이 우리의 이유되어 진정한 힘이 되어</vt:lpstr>
      <vt:lpstr>어두운 세상 밝은 빛으로 살아가리라</vt:lpstr>
      <vt:lpstr>(2) 나는 아버지를 닮았네 그 형상이 내 안에 있네</vt:lpstr>
      <vt:lpstr>그가 너를 창조하셨네</vt:lpstr>
      <vt:lpstr>덮어 주시고 다 안아 주시네 그가 나를 사랑하시네</vt:lpstr>
      <vt:lpstr>PowerPoint 프레젠테이션</vt:lpstr>
      <vt:lpstr>나의 안에 거하라</vt:lpstr>
      <vt:lpstr>나의 안에 거하라 나는 네 하나님이니</vt:lpstr>
      <vt:lpstr>모든 환난 가운데 너를 지키는 자라</vt:lpstr>
      <vt:lpstr>두려워하지 말라 내가 널 도와주리니</vt:lpstr>
      <vt:lpstr>놀라지 말라 네 손 잡아 주리라</vt:lpstr>
      <vt:lpstr>내가 너를 지명하여 불렀나니 너는 내 것이라</vt:lpstr>
      <vt:lpstr>내 것이라 너의 하나님이라</vt:lpstr>
      <vt:lpstr>내가 너를 보배롭고 존귀하게 여기노라</vt:lpstr>
      <vt:lpstr>너를 사랑하는 네 여호와라</vt:lpstr>
      <vt:lpstr>누군가 널 위해 기도하네</vt:lpstr>
      <vt:lpstr>PowerPoint 프레젠테이션</vt:lpstr>
      <vt:lpstr>나 주님의 기쁨 되기 원하네</vt:lpstr>
      <vt:lpstr>(1) 나 주님의 기쁨 되기 원하네 내 마음을 새롭게 하소서</vt:lpstr>
      <vt:lpstr>새 부대가 되게 하여 주사 주님의 빛 비추게 하소서</vt:lpstr>
      <vt:lpstr>(후렴) 내가 원하는 한 가지 주님의 기쁨이 되는 것</vt:lpstr>
      <vt:lpstr>내가 원하는 한 가지 주님의 기쁨이 되는 것</vt:lpstr>
      <vt:lpstr>(2) 겸손히 내 마음 드립니다 나의 모든 것 받으소서</vt:lpstr>
      <vt:lpstr>나의 맘 깨끗케 씻어주사 주의 길로 행하게 하소서</vt:lpstr>
      <vt:lpstr>예배합니다 찬양합니다 주님만 날 다스리소서</vt:lpstr>
      <vt:lpstr>예배합니다 찬양합니다 주님 홀로 높임 받으소서</vt:lpstr>
      <vt:lpstr>완전하신 나의 주 의의 길로 날 인도하소서</vt:lpstr>
      <vt:lpstr>행하신 모든 일 주님의 영광 다 경배합니다</vt:lpstr>
      <vt:lpstr>예배합니다 찬양합니다 주님만 날 다스리소서</vt:lpstr>
      <vt:lpstr>예배합니다 찬양합니다 주님 홀로 높임 받으소서</vt:lpstr>
      <vt:lpstr>PowerPoint 프레젠테이션</vt:lpstr>
      <vt:lpstr>세상의 유혹 시험이</vt:lpstr>
      <vt:lpstr>(1) 세상의 유혹 시험이 내게 몰려올 때에 나의 힘으론 그것들 모두 이길 수 없네</vt:lpstr>
      <vt:lpstr>거대한 폭풍 가운데 위축된 나의 영혼 어찌할 바를 몰라 헤매이고 있을 때</vt:lpstr>
      <vt:lpstr>(후렴) 주를 찬양 손을 들고 찬양 전쟁은 나에게 속한 것 아니니</vt:lpstr>
      <vt:lpstr>주를 찬양 손을 들고 찬양 전쟁은 하나님께 속한 것이니</vt:lpstr>
      <vt:lpstr>(2) 거짓과 속임수로 가득찬 세상에서 어디로 갈지 몰라 머뭇거리고 있네</vt:lpstr>
      <vt:lpstr>공중의 권세 잡은 자 지금도 우리들을 실패와 절망으로 넘어뜨리려 하네</vt:lpstr>
      <vt:lpstr>(후렴) 주를 찬양 손을 들고 찬양 전쟁은 나에게 속한 것 아니니</vt:lpstr>
      <vt:lpstr>주를 찬양 손을 들고 찬양 전쟁은 하나님께 속한 것이니</vt:lpstr>
      <vt:lpstr>(3) 주위를 둘러보면 아무도 없는 듯 믿음의 눈을 들면 보이는 분 계시네</vt:lpstr>
      <vt:lpstr>지금도 내 안에서 역사하고 계시는 사망과 어둠의 권세 물리치신 예수님</vt:lpstr>
      <vt:lpstr>(후렴) 주를 찬양 손을 들고 찬양 전쟁은 나에게 속한 것 아니니</vt:lpstr>
      <vt:lpstr>주를 찬양 손을 들고 찬양 전쟁은 하나님께 속한 것이니</vt:lpstr>
      <vt:lpstr>PowerPoint 프레젠테이션</vt:lpstr>
      <vt:lpstr>주가 보이신 생명의 길</vt:lpstr>
      <vt:lpstr>주가 보이신 생명의 길 나 주님과 함께</vt:lpstr>
      <vt:lpstr>상한 맘을 드리며 주님 앞에 나아가리</vt:lpstr>
      <vt:lpstr>나의 의로움이 되신 주 그 이름 예수</vt:lpstr>
      <vt:lpstr>나의 길이 되신 이름 예수</vt:lpstr>
      <vt:lpstr>나의 길 오직 그가 아시나니 나를 단련하신 후에</vt:lpstr>
      <vt:lpstr>내가 정금 같이 나아오리라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213</cp:revision>
  <dcterms:created xsi:type="dcterms:W3CDTF">2024-04-23T11:31:35Z</dcterms:created>
  <dcterms:modified xsi:type="dcterms:W3CDTF">2025-05-23T06:29:43Z</dcterms:modified>
</cp:coreProperties>
</file>