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649" r:id="rId2"/>
    <p:sldId id="650" r:id="rId3"/>
    <p:sldId id="651" r:id="rId4"/>
    <p:sldId id="652" r:id="rId5"/>
    <p:sldId id="653" r:id="rId6"/>
    <p:sldId id="654" r:id="rId7"/>
    <p:sldId id="655" r:id="rId8"/>
    <p:sldId id="656" r:id="rId9"/>
    <p:sldId id="657" r:id="rId10"/>
    <p:sldId id="658" r:id="rId11"/>
    <p:sldId id="659" r:id="rId12"/>
    <p:sldId id="660" r:id="rId13"/>
    <p:sldId id="661" r:id="rId14"/>
    <p:sldId id="662" r:id="rId15"/>
    <p:sldId id="663" r:id="rId16"/>
    <p:sldId id="664" r:id="rId17"/>
    <p:sldId id="665" r:id="rId18"/>
    <p:sldId id="666" r:id="rId19"/>
    <p:sldId id="667" r:id="rId20"/>
    <p:sldId id="668" r:id="rId21"/>
    <p:sldId id="669" r:id="rId22"/>
    <p:sldId id="670" r:id="rId23"/>
    <p:sldId id="671" r:id="rId24"/>
    <p:sldId id="672" r:id="rId25"/>
    <p:sldId id="673" r:id="rId26"/>
    <p:sldId id="674" r:id="rId27"/>
    <p:sldId id="67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EEA30-B35D-4314-919A-41DF613B3DC4}" v="40" dt="2025-03-19T02:52:39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4" autoAdjust="0"/>
    <p:restoredTop sz="86410" autoAdjust="0"/>
  </p:normalViewPr>
  <p:slideViewPr>
    <p:cSldViewPr snapToGrid="0" snapToObjects="1">
      <p:cViewPr varScale="1">
        <p:scale>
          <a:sx n="93" d="100"/>
          <a:sy n="93" d="100"/>
        </p:scale>
        <p:origin x="270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30DA1-422E-4DC3-B002-EA99EE30A3D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B87-5031-417A-9677-6987F125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 userDrawn="1"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325879"/>
          </a:xfrm>
        </p:spPr>
        <p:txBody>
          <a:bodyPr anchor="b">
            <a:normAutofit/>
          </a:bodyPr>
          <a:lstStyle>
            <a:lvl1pPr marL="0" algn="ctr" defTabSz="914400" rtl="0" eaLnBrk="1" latinLnBrk="1" hangingPunct="1">
              <a:defRPr lang="ko-KR" altLang="en-US" sz="5000" b="1" kern="1200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 userDrawn="1"/>
        </p:nvSpPr>
        <p:spPr>
          <a:xfrm>
            <a:off x="0" y="-9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6488"/>
          </a:xfrm>
        </p:spPr>
        <p:txBody>
          <a:bodyPr/>
          <a:lstStyle>
            <a:lvl1pPr algn="ctr">
              <a:defRPr lang="ko-KR" altLang="en-US" sz="4000" b="1" kern="1200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2025-06-04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2025-06-04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2025-06-04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2025-06-04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2025-06-04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2025-06-04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2025-06-04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347. </a:t>
            </a:r>
            <a:r>
              <a:rPr lang="ko-KR" altLang="en-US" dirty="0"/>
              <a:t>허락하신 새 땅에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47E0020-78F8-2C97-1973-BB879BF91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 </a:t>
            </a:r>
            <a:r>
              <a:rPr lang="en-US" altLang="ko-KR" dirty="0"/>
              <a:t>358. </a:t>
            </a:r>
            <a:r>
              <a:rPr lang="ko-KR" altLang="en-US" dirty="0"/>
              <a:t>주의 진리 위해 </a:t>
            </a:r>
            <a:r>
              <a:rPr lang="ko-KR" altLang="en-US" dirty="0" err="1"/>
              <a:t>십다가</a:t>
            </a:r>
            <a:r>
              <a:rPr lang="ko-KR" altLang="en-US" dirty="0"/>
              <a:t> 군기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6AD35706-4A4A-D845-4B76-FAFA7816D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9F630D-7EF0-3E13-B520-9307CBC86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F370F13-0EA9-65B7-0ECA-97FA1EFB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(1)</a:t>
            </a:r>
            <a:r>
              <a:rPr lang="ko-KR" altLang="en-US" dirty="0"/>
              <a:t>주의 진리 위해 십자가 군기 하늘 높이 들고서</a:t>
            </a:r>
          </a:p>
          <a:p>
            <a:pPr rtl="0" eaLnBrk="1" latinLnBrk="1" hangingPunct="1"/>
            <a:r>
              <a:rPr lang="ko-KR" altLang="en-US" dirty="0"/>
              <a:t>주의 </a:t>
            </a:r>
            <a:r>
              <a:rPr lang="ko-KR" altLang="en-US" dirty="0" err="1"/>
              <a:t>군사되어</a:t>
            </a:r>
            <a:r>
              <a:rPr lang="ko-KR" altLang="en-US" dirty="0"/>
              <a:t> 용맹스럽게 찬송하며 </a:t>
            </a:r>
            <a:r>
              <a:rPr lang="ko-KR" altLang="en-US" dirty="0" err="1"/>
              <a:t>나가세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91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B9C2696-9328-52E6-8D9F-27CEB4123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EC3AAB-D5DA-45C3-1424-0C88717B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후렴</a:t>
            </a:r>
            <a:r>
              <a:rPr lang="en-US" altLang="ko-KR" dirty="0"/>
              <a:t>:</a:t>
            </a:r>
            <a:r>
              <a:rPr lang="ko-KR" altLang="en-US" dirty="0" err="1"/>
              <a:t>나가세</a:t>
            </a:r>
            <a:r>
              <a:rPr lang="ko-KR" altLang="en-US" dirty="0"/>
              <a:t> </a:t>
            </a:r>
            <a:r>
              <a:rPr lang="ko-KR" altLang="en-US" dirty="0" err="1"/>
              <a:t>나가세</a:t>
            </a:r>
            <a:r>
              <a:rPr lang="ko-KR" altLang="en-US" dirty="0"/>
              <a:t> </a:t>
            </a:r>
            <a:r>
              <a:rPr lang="ko-KR" altLang="en-US" dirty="0" err="1"/>
              <a:t>주예수만을</a:t>
            </a:r>
            <a:r>
              <a:rPr lang="ko-KR" altLang="en-US" dirty="0"/>
              <a:t> 위하여</a:t>
            </a:r>
          </a:p>
          <a:p>
            <a:pPr rtl="0" eaLnBrk="1" latinLnBrk="1" hangingPunct="1"/>
            <a:r>
              <a:rPr lang="ko-KR" altLang="en-US" dirty="0"/>
              <a:t>목숨까지도 바치고 싸움터로 </a:t>
            </a:r>
            <a:r>
              <a:rPr lang="ko-KR" altLang="en-US" dirty="0" err="1"/>
              <a:t>나가세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56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0E8B75-9B8F-461F-E317-4DB24BB2B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2B83842-A181-A7BF-922B-C036C025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(2)</a:t>
            </a:r>
            <a:r>
              <a:rPr lang="ko-KR" altLang="en-US" dirty="0"/>
              <a:t>원수들이 비록 강할지라도 주의 군기 붙잡고</a:t>
            </a:r>
          </a:p>
          <a:p>
            <a:pPr rtl="0" eaLnBrk="1" latinLnBrk="1" hangingPunct="1"/>
            <a:r>
              <a:rPr lang="ko-KR" altLang="en-US" dirty="0"/>
              <a:t>주의 진리위해 </a:t>
            </a:r>
            <a:r>
              <a:rPr lang="ko-KR" altLang="en-US" dirty="0" err="1"/>
              <a:t>용기다하여</a:t>
            </a:r>
            <a:r>
              <a:rPr lang="ko-KR" altLang="en-US" dirty="0"/>
              <a:t> 분발하여 </a:t>
            </a:r>
            <a:r>
              <a:rPr lang="ko-KR" altLang="en-US" dirty="0" err="1"/>
              <a:t>싸우세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476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8B75ADD-59C9-4AC6-FCAF-F02D5DA7C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6B5BBE-BB35-D957-1393-37A75509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후렴</a:t>
            </a:r>
            <a:r>
              <a:rPr lang="en-US" altLang="ko-KR" dirty="0"/>
              <a:t>:</a:t>
            </a:r>
            <a:r>
              <a:rPr lang="ko-KR" altLang="en-US" dirty="0" err="1"/>
              <a:t>나가세</a:t>
            </a:r>
            <a:r>
              <a:rPr lang="ko-KR" altLang="en-US" dirty="0"/>
              <a:t> </a:t>
            </a:r>
            <a:r>
              <a:rPr lang="ko-KR" altLang="en-US" dirty="0" err="1"/>
              <a:t>나가세</a:t>
            </a:r>
            <a:r>
              <a:rPr lang="ko-KR" altLang="en-US" dirty="0"/>
              <a:t> </a:t>
            </a:r>
            <a:r>
              <a:rPr lang="ko-KR" altLang="en-US" dirty="0" err="1"/>
              <a:t>주예수만을</a:t>
            </a:r>
            <a:r>
              <a:rPr lang="ko-KR" altLang="en-US" dirty="0"/>
              <a:t> 위하여</a:t>
            </a:r>
          </a:p>
          <a:p>
            <a:pPr rtl="0" eaLnBrk="1" latinLnBrk="1" hangingPunct="1"/>
            <a:r>
              <a:rPr lang="ko-KR" altLang="en-US" dirty="0"/>
              <a:t>목숨까지도 바치고 싸움터로 </a:t>
            </a:r>
            <a:r>
              <a:rPr lang="ko-KR" altLang="en-US" dirty="0" err="1"/>
              <a:t>나가세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2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DA27AB-002E-2B49-98EE-EC9E958F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243AB09-B94C-021D-1A23-24ED5EE7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(3)</a:t>
            </a:r>
            <a:r>
              <a:rPr lang="ko-KR" altLang="en-US" dirty="0"/>
              <a:t>산과들과 </a:t>
            </a:r>
            <a:r>
              <a:rPr lang="ko-KR" altLang="en-US" dirty="0" err="1"/>
              <a:t>바다가는</a:t>
            </a:r>
            <a:r>
              <a:rPr lang="ko-KR" altLang="en-US" dirty="0"/>
              <a:t> 곳마다 주의 </a:t>
            </a:r>
            <a:r>
              <a:rPr lang="ko-KR" altLang="en-US" dirty="0" err="1"/>
              <a:t>군기날리며</a:t>
            </a:r>
            <a:endParaRPr lang="ko-KR" altLang="en-US" dirty="0"/>
          </a:p>
          <a:p>
            <a:pPr rtl="0" eaLnBrk="1" latinLnBrk="1" hangingPunct="1"/>
            <a:r>
              <a:rPr lang="ko-KR" altLang="en-US" dirty="0"/>
              <a:t>반갑고도 기쁜 승리의 소식 온세상에 </a:t>
            </a:r>
            <a:r>
              <a:rPr lang="ko-KR" altLang="en-US" dirty="0" err="1"/>
              <a:t>전하세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292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9D6CE2D-3521-7D2D-150C-846724D9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1FFD079-5996-2132-0BAF-093FE409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후렴</a:t>
            </a:r>
            <a:r>
              <a:rPr lang="en-US" altLang="ko-KR" dirty="0"/>
              <a:t>:</a:t>
            </a:r>
            <a:r>
              <a:rPr lang="ko-KR" altLang="en-US" dirty="0" err="1"/>
              <a:t>나가세</a:t>
            </a:r>
            <a:r>
              <a:rPr lang="ko-KR" altLang="en-US" dirty="0"/>
              <a:t> </a:t>
            </a:r>
            <a:r>
              <a:rPr lang="ko-KR" altLang="en-US" dirty="0" err="1"/>
              <a:t>나가세</a:t>
            </a:r>
            <a:r>
              <a:rPr lang="ko-KR" altLang="en-US" dirty="0"/>
              <a:t> </a:t>
            </a:r>
            <a:r>
              <a:rPr lang="ko-KR" altLang="en-US" dirty="0" err="1"/>
              <a:t>주예수만을</a:t>
            </a:r>
            <a:r>
              <a:rPr lang="ko-KR" altLang="en-US" dirty="0"/>
              <a:t> 위하여</a:t>
            </a:r>
          </a:p>
          <a:p>
            <a:pPr rtl="0" eaLnBrk="1" latinLnBrk="1" hangingPunct="1"/>
            <a:r>
              <a:rPr lang="ko-KR" altLang="en-US" dirty="0"/>
              <a:t>목숨까지도 바치고 싸움터로 </a:t>
            </a:r>
            <a:r>
              <a:rPr lang="ko-KR" altLang="en-US" dirty="0" err="1"/>
              <a:t>나가세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651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D121779-2E95-4942-2BA4-B1B3ADA8D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C1BF33C-B4CA-E55A-CC70-320CEEA9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(4)</a:t>
            </a:r>
            <a:r>
              <a:rPr lang="ko-KR" altLang="en-US" dirty="0"/>
              <a:t>원수들은 이미 예수의 손에 </a:t>
            </a:r>
            <a:r>
              <a:rPr lang="ko-KR" altLang="en-US" dirty="0" err="1"/>
              <a:t>하나없이</a:t>
            </a:r>
            <a:r>
              <a:rPr lang="ko-KR" altLang="en-US" dirty="0"/>
              <a:t> 패하고</a:t>
            </a:r>
          </a:p>
          <a:p>
            <a:pPr rtl="0" eaLnBrk="1" latinLnBrk="1" hangingPunct="1"/>
            <a:r>
              <a:rPr lang="ko-KR" altLang="en-US" dirty="0"/>
              <a:t>주의 군기만이 영광스럽게 온누리에 날리네</a:t>
            </a:r>
          </a:p>
        </p:txBody>
      </p:sp>
    </p:spTree>
    <p:extLst>
      <p:ext uri="{BB962C8B-B14F-4D97-AF65-F5344CB8AC3E}">
        <p14:creationId xmlns:p14="http://schemas.microsoft.com/office/powerpoint/2010/main" val="27995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5D2A935-DFCE-DC6A-F6C9-375E0AC1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B4651B3-E550-8730-8DF0-FFAF05EA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후렴</a:t>
            </a:r>
            <a:r>
              <a:rPr lang="en-US" altLang="ko-KR" dirty="0"/>
              <a:t>:</a:t>
            </a:r>
            <a:r>
              <a:rPr lang="ko-KR" altLang="en-US" dirty="0" err="1"/>
              <a:t>나가세</a:t>
            </a:r>
            <a:r>
              <a:rPr lang="ko-KR" altLang="en-US" dirty="0"/>
              <a:t> </a:t>
            </a:r>
            <a:r>
              <a:rPr lang="ko-KR" altLang="en-US" dirty="0" err="1"/>
              <a:t>나가세</a:t>
            </a:r>
            <a:r>
              <a:rPr lang="ko-KR" altLang="en-US" dirty="0"/>
              <a:t> </a:t>
            </a:r>
            <a:r>
              <a:rPr lang="ko-KR" altLang="en-US" dirty="0" err="1"/>
              <a:t>주예수만을</a:t>
            </a:r>
            <a:r>
              <a:rPr lang="ko-KR" altLang="en-US" dirty="0"/>
              <a:t> 위하여</a:t>
            </a:r>
          </a:p>
          <a:p>
            <a:pPr rtl="0" eaLnBrk="1" latinLnBrk="1" hangingPunct="1"/>
            <a:r>
              <a:rPr lang="ko-KR" altLang="en-US" dirty="0"/>
              <a:t>목숨까지도 바치고 싸움터로 </a:t>
            </a:r>
            <a:r>
              <a:rPr lang="ko-KR" altLang="en-US" dirty="0" err="1"/>
              <a:t>나가세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6182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29EC85F-34E1-4070-3AA0-64147AECA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361. </a:t>
            </a:r>
            <a:r>
              <a:rPr lang="ko-KR" altLang="en-US" dirty="0"/>
              <a:t>기도하는 이 시간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3554411-2FC6-0373-8DAD-F69903ABB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17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(1)</a:t>
            </a:r>
            <a:r>
              <a:rPr lang="ko-KR" altLang="en-US" dirty="0"/>
              <a:t>허락하신 </a:t>
            </a:r>
            <a:r>
              <a:rPr lang="ko-KR" altLang="en-US" dirty="0" err="1"/>
              <a:t>새땅에</a:t>
            </a:r>
            <a:r>
              <a:rPr lang="ko-KR" altLang="en-US" dirty="0"/>
              <a:t> 들어가려면</a:t>
            </a:r>
          </a:p>
          <a:p>
            <a:pPr rtl="0" eaLnBrk="1" latinLnBrk="1" hangingPunct="1"/>
            <a:r>
              <a:rPr lang="ko-KR" altLang="en-US" dirty="0"/>
              <a:t>맘에 준비 다하여 힘써 </a:t>
            </a:r>
            <a:r>
              <a:rPr lang="ko-KR" altLang="en-US" dirty="0" err="1"/>
              <a:t>일하세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592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5A178B7-0FB9-96C4-6787-708B916E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D063A0-02D9-C394-7238-907F5D5B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(1)</a:t>
            </a:r>
            <a:r>
              <a:rPr lang="ko-KR" altLang="en-US" dirty="0"/>
              <a:t>기도하는 </a:t>
            </a:r>
            <a:r>
              <a:rPr lang="ko-KR" altLang="en-US" dirty="0" err="1"/>
              <a:t>이시간</a:t>
            </a:r>
            <a:r>
              <a:rPr lang="ko-KR" altLang="en-US" dirty="0"/>
              <a:t> 주께 </a:t>
            </a:r>
            <a:r>
              <a:rPr lang="ko-KR" altLang="en-US" dirty="0" err="1"/>
              <a:t>무릎꿇고</a:t>
            </a:r>
            <a:r>
              <a:rPr lang="ko-KR" altLang="en-US" dirty="0"/>
              <a:t> 우리 구세주</a:t>
            </a:r>
          </a:p>
          <a:p>
            <a:pPr rtl="0" eaLnBrk="1" latinLnBrk="1" hangingPunct="1"/>
            <a:r>
              <a:rPr lang="ko-KR" altLang="en-US" dirty="0"/>
              <a:t>앞에 다 나아가네 믿음으로 나가면 주가 </a:t>
            </a:r>
            <a:r>
              <a:rPr lang="ko-KR" altLang="en-US" dirty="0" err="1"/>
              <a:t>보살피사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205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BF9778E-38BD-2C7B-5D48-45C43595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BFDDC79-01BD-6538-EC74-5BADA6FB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후렴</a:t>
            </a:r>
            <a:r>
              <a:rPr lang="en-US" altLang="ko-KR" dirty="0"/>
              <a:t>:</a:t>
            </a:r>
            <a:r>
              <a:rPr lang="ko-KR" altLang="en-US" dirty="0"/>
              <a:t>크신 은혜를 주 네 거기 </a:t>
            </a:r>
            <a:r>
              <a:rPr lang="ko-KR" altLang="en-US" dirty="0" err="1"/>
              <a:t>기쁨있네</a:t>
            </a:r>
            <a:r>
              <a:rPr lang="ko-KR" altLang="en-US" dirty="0"/>
              <a:t> 기도시간에 복을 주시네 곤한 내 마음속에 기쁨 충만하네</a:t>
            </a:r>
          </a:p>
        </p:txBody>
      </p:sp>
    </p:spTree>
    <p:extLst>
      <p:ext uri="{BB962C8B-B14F-4D97-AF65-F5344CB8AC3E}">
        <p14:creationId xmlns:p14="http://schemas.microsoft.com/office/powerpoint/2010/main" val="17259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D3D4E7-091C-AE48-A588-C2EBE276B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9A8DBD0-EC08-6C67-A37C-4BEECF14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(2)</a:t>
            </a:r>
            <a:r>
              <a:rPr lang="ko-KR" altLang="en-US" dirty="0"/>
              <a:t>기도하는 </a:t>
            </a:r>
            <a:r>
              <a:rPr lang="ko-KR" altLang="en-US" dirty="0" err="1"/>
              <a:t>이시간</a:t>
            </a:r>
            <a:r>
              <a:rPr lang="ko-KR" altLang="en-US" dirty="0"/>
              <a:t> 주가 곁에 </a:t>
            </a:r>
            <a:r>
              <a:rPr lang="ko-KR" altLang="en-US" dirty="0" err="1"/>
              <a:t>오사</a:t>
            </a:r>
            <a:r>
              <a:rPr lang="ko-KR" altLang="en-US" dirty="0"/>
              <a:t> 인자하신 </a:t>
            </a:r>
          </a:p>
          <a:p>
            <a:pPr rtl="0" eaLnBrk="1" latinLnBrk="1" hangingPunct="1"/>
            <a:r>
              <a:rPr lang="ko-KR" altLang="en-US" dirty="0"/>
              <a:t>얼굴로 </a:t>
            </a:r>
            <a:r>
              <a:rPr lang="ko-KR" altLang="en-US" dirty="0" err="1"/>
              <a:t>귀기울이네</a:t>
            </a:r>
            <a:r>
              <a:rPr lang="ko-KR" altLang="en-US" dirty="0"/>
              <a:t> 우리 마음 비우고 주를 의지하면</a:t>
            </a:r>
          </a:p>
        </p:txBody>
      </p:sp>
    </p:spTree>
    <p:extLst>
      <p:ext uri="{BB962C8B-B14F-4D97-AF65-F5344CB8AC3E}">
        <p14:creationId xmlns:p14="http://schemas.microsoft.com/office/powerpoint/2010/main" val="401757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BE65DB-637F-CE8F-2991-8A03ABE18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A7E3A09-2728-3666-1653-C62DE3A1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후렴</a:t>
            </a:r>
            <a:r>
              <a:rPr lang="en-US" altLang="ko-KR" dirty="0"/>
              <a:t>:</a:t>
            </a:r>
            <a:r>
              <a:rPr lang="ko-KR" altLang="en-US" dirty="0"/>
              <a:t>크신 은혜를 주 네 거기 </a:t>
            </a:r>
            <a:r>
              <a:rPr lang="ko-KR" altLang="en-US" dirty="0" err="1"/>
              <a:t>기쁨있네</a:t>
            </a:r>
            <a:r>
              <a:rPr lang="ko-KR" altLang="en-US" dirty="0"/>
              <a:t> 기도시간에 복을 주시네 곤한 내 마음속에 기쁨 충만하네</a:t>
            </a:r>
          </a:p>
        </p:txBody>
      </p:sp>
    </p:spTree>
    <p:extLst>
      <p:ext uri="{BB962C8B-B14F-4D97-AF65-F5344CB8AC3E}">
        <p14:creationId xmlns:p14="http://schemas.microsoft.com/office/powerpoint/2010/main" val="3018750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FE13CF-24C3-1B58-532A-F22F3A19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FCA3C0-008D-9974-EE40-9E1D607A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(3)</a:t>
            </a:r>
            <a:r>
              <a:rPr lang="ko-KR" altLang="en-US" dirty="0"/>
              <a:t>기도하는 </a:t>
            </a:r>
            <a:r>
              <a:rPr lang="ko-KR" altLang="en-US" dirty="0" err="1"/>
              <a:t>이시간</a:t>
            </a:r>
            <a:r>
              <a:rPr lang="ko-KR" altLang="en-US" dirty="0"/>
              <a:t> 주께 엎디어서 은밀하게</a:t>
            </a:r>
          </a:p>
          <a:p>
            <a:pPr rtl="0" eaLnBrk="1" latinLnBrk="1" hangingPunct="1"/>
            <a:r>
              <a:rPr lang="ko-KR" altLang="en-US" dirty="0" err="1"/>
              <a:t>구할때</a:t>
            </a:r>
            <a:r>
              <a:rPr lang="ko-KR" altLang="en-US" dirty="0"/>
              <a:t> 곧 </a:t>
            </a:r>
            <a:r>
              <a:rPr lang="ko-KR" altLang="en-US" dirty="0" err="1"/>
              <a:t>응답받네</a:t>
            </a:r>
            <a:r>
              <a:rPr lang="ko-KR" altLang="en-US" dirty="0"/>
              <a:t> 잘못 </a:t>
            </a:r>
            <a:r>
              <a:rPr lang="ko-KR" altLang="en-US" dirty="0" err="1"/>
              <a:t>된것</a:t>
            </a:r>
            <a:r>
              <a:rPr lang="ko-KR" altLang="en-US" dirty="0"/>
              <a:t> 아뢰면 측은히 </a:t>
            </a:r>
            <a:r>
              <a:rPr lang="ko-KR" altLang="en-US" dirty="0" err="1"/>
              <a:t>여기사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692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2DF637-957E-3042-2728-3FD6DF12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3D298E3-56F9-CCA8-91F7-8FDFA98A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후렴</a:t>
            </a:r>
            <a:r>
              <a:rPr lang="en-US" altLang="ko-KR" dirty="0"/>
              <a:t>:</a:t>
            </a:r>
            <a:r>
              <a:rPr lang="ko-KR" altLang="en-US" dirty="0"/>
              <a:t>크신 은혜를 주 네 거기 </a:t>
            </a:r>
            <a:r>
              <a:rPr lang="ko-KR" altLang="en-US" dirty="0" err="1"/>
              <a:t>기쁨있네</a:t>
            </a:r>
            <a:r>
              <a:rPr lang="ko-KR" altLang="en-US" dirty="0"/>
              <a:t> 기도시간에 복을 주시네</a:t>
            </a:r>
            <a:r>
              <a:rPr lang="ko-KR" altLang="en-US" baseline="0" dirty="0"/>
              <a:t> </a:t>
            </a:r>
            <a:r>
              <a:rPr lang="ko-KR" altLang="en-US" dirty="0"/>
              <a:t>곤한 내 마음속에 기쁨 충만하네</a:t>
            </a:r>
          </a:p>
        </p:txBody>
      </p:sp>
    </p:spTree>
    <p:extLst>
      <p:ext uri="{BB962C8B-B14F-4D97-AF65-F5344CB8AC3E}">
        <p14:creationId xmlns:p14="http://schemas.microsoft.com/office/powerpoint/2010/main" val="3318999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1F6D744-89E6-D7BD-15B1-FF0E5018E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C7BC7C-F8C8-FA9F-16D2-A9FD55FE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(4)</a:t>
            </a:r>
            <a:r>
              <a:rPr lang="ko-KR" altLang="en-US" dirty="0"/>
              <a:t>기도하는 </a:t>
            </a:r>
            <a:r>
              <a:rPr lang="ko-KR" altLang="en-US" dirty="0" err="1"/>
              <a:t>이시간</a:t>
            </a:r>
            <a:r>
              <a:rPr lang="ko-KR" altLang="en-US" dirty="0"/>
              <a:t> 주를 의지하고 크신 은혜 </a:t>
            </a:r>
          </a:p>
          <a:p>
            <a:pPr rtl="0" eaLnBrk="1" latinLnBrk="1" hangingPunct="1"/>
            <a:r>
              <a:rPr lang="ko-KR" altLang="en-US" dirty="0"/>
              <a:t>구하면 꼭 받으리라 의지하는 마음에 </a:t>
            </a:r>
            <a:r>
              <a:rPr lang="ko-KR" altLang="en-US" dirty="0" err="1"/>
              <a:t>근심사라지고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585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EA1BCB2-6F0A-4507-67B8-D17F232B1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2DD92DD-DC1B-B4A9-92B6-D8B9AD92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1" hangingPunct="1"/>
            <a:r>
              <a:rPr lang="ko-KR" altLang="en-US" dirty="0"/>
              <a:t>후렴</a:t>
            </a:r>
            <a:r>
              <a:rPr lang="en-US" altLang="ko-KR" dirty="0"/>
              <a:t>:</a:t>
            </a:r>
            <a:r>
              <a:rPr lang="ko-KR" altLang="en-US" dirty="0"/>
              <a:t>크신 은혜를 주 네 거기 </a:t>
            </a:r>
            <a:r>
              <a:rPr lang="ko-KR" altLang="en-US" dirty="0" err="1"/>
              <a:t>기쁨있네</a:t>
            </a:r>
            <a:r>
              <a:rPr lang="ko-KR" altLang="en-US" dirty="0"/>
              <a:t> 기도시간에 복을 주시네 곤한 내 마음속에 기쁨 충만하네</a:t>
            </a:r>
          </a:p>
        </p:txBody>
      </p:sp>
    </p:spTree>
    <p:extLst>
      <p:ext uri="{BB962C8B-B14F-4D97-AF65-F5344CB8AC3E}">
        <p14:creationId xmlns:p14="http://schemas.microsoft.com/office/powerpoint/2010/main" val="409075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C5545AD-CB71-A0D5-6A7B-8C65BC3D3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EC30E49-361A-F112-57EE-935C86AD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후렴</a:t>
            </a:r>
            <a:r>
              <a:rPr lang="en-US" altLang="ko-KR" dirty="0"/>
              <a:t>:</a:t>
            </a:r>
            <a:r>
              <a:rPr lang="ko-KR" altLang="en-US" dirty="0"/>
              <a:t>여호수아 본받아 앞으로 가세</a:t>
            </a:r>
          </a:p>
          <a:p>
            <a:pPr rtl="0" eaLnBrk="1" latinLnBrk="1" hangingPunct="1"/>
            <a:r>
              <a:rPr lang="ko-KR" altLang="en-US" dirty="0" err="1"/>
              <a:t>우리거할</a:t>
            </a:r>
            <a:r>
              <a:rPr lang="ko-KR" altLang="en-US" dirty="0"/>
              <a:t> 처소는 </a:t>
            </a:r>
            <a:r>
              <a:rPr lang="ko-KR" altLang="en-US" dirty="0" err="1"/>
              <a:t>주님품일세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11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4DDA81A-B56F-A075-4EE3-2CBDFBB7C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C4BEA4-3E81-C411-5A5B-B58C22A0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(2)</a:t>
            </a:r>
            <a:r>
              <a:rPr lang="ko-KR" altLang="en-US" dirty="0"/>
              <a:t>시험 환난 당해도 </a:t>
            </a:r>
            <a:r>
              <a:rPr lang="ko-KR" altLang="en-US" dirty="0" err="1"/>
              <a:t>낙심말고서</a:t>
            </a:r>
            <a:endParaRPr lang="ko-KR" altLang="en-US" dirty="0"/>
          </a:p>
          <a:p>
            <a:pPr rtl="0" eaLnBrk="1" latinLnBrk="1" hangingPunct="1"/>
            <a:r>
              <a:rPr lang="ko-KR" altLang="en-US" dirty="0"/>
              <a:t>맘에 걱정 버리고 힘써 </a:t>
            </a:r>
            <a:r>
              <a:rPr lang="ko-KR" altLang="en-US" dirty="0" err="1"/>
              <a:t>일하세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1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212F72D-4B67-B542-063A-D7CFD0032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CBAF8D-0ABA-FBD2-4C1E-037B7534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후렴</a:t>
            </a:r>
            <a:r>
              <a:rPr lang="en-US" altLang="ko-KR" dirty="0"/>
              <a:t>:</a:t>
            </a:r>
            <a:r>
              <a:rPr lang="ko-KR" altLang="en-US" dirty="0"/>
              <a:t>여호수아 본받아 앞으로 가세</a:t>
            </a:r>
          </a:p>
          <a:p>
            <a:pPr rtl="0" eaLnBrk="1" latinLnBrk="1" hangingPunct="1"/>
            <a:r>
              <a:rPr lang="ko-KR" altLang="en-US" dirty="0" err="1"/>
              <a:t>우리거할</a:t>
            </a:r>
            <a:r>
              <a:rPr lang="ko-KR" altLang="en-US" dirty="0"/>
              <a:t> 처소는 </a:t>
            </a:r>
            <a:r>
              <a:rPr lang="ko-KR" altLang="en-US" dirty="0" err="1"/>
              <a:t>주님품일세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43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53B3F5-19FF-30B8-7C58-50F02FD89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2BD709-0180-909C-63BF-48C2038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(3)</a:t>
            </a:r>
            <a:r>
              <a:rPr lang="ko-KR" altLang="en-US" dirty="0"/>
              <a:t>앞서 가신 예수님 바라 보면서</a:t>
            </a:r>
          </a:p>
          <a:p>
            <a:pPr rtl="0" eaLnBrk="1" latinLnBrk="1" hangingPunct="1"/>
            <a:r>
              <a:rPr lang="ko-KR" altLang="en-US" dirty="0"/>
              <a:t>모두 맘을 합하여 힘써 </a:t>
            </a:r>
            <a:r>
              <a:rPr lang="ko-KR" altLang="en-US" dirty="0" err="1"/>
              <a:t>일하세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86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216770A-B522-1F09-0B52-F9E6DBA7E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8BED1C-95E8-8CBF-131B-55D15B48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후렴</a:t>
            </a:r>
            <a:r>
              <a:rPr lang="en-US" altLang="ko-KR" dirty="0"/>
              <a:t>:</a:t>
            </a:r>
            <a:r>
              <a:rPr lang="ko-KR" altLang="en-US" dirty="0"/>
              <a:t>여호수아 본받아 앞으로 가세</a:t>
            </a:r>
          </a:p>
          <a:p>
            <a:pPr rtl="0" eaLnBrk="1" latinLnBrk="1" hangingPunct="1"/>
            <a:r>
              <a:rPr lang="ko-KR" altLang="en-US" dirty="0" err="1"/>
              <a:t>우리거할</a:t>
            </a:r>
            <a:r>
              <a:rPr lang="ko-KR" altLang="en-US" dirty="0"/>
              <a:t> 처소는 </a:t>
            </a:r>
            <a:r>
              <a:rPr lang="ko-KR" altLang="en-US" dirty="0" err="1"/>
              <a:t>주님품일세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43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B12FA27-6F6E-0C5B-B031-27A20DAB3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3E0DB8C-4C87-1507-3767-8957FD6D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/>
              <a:t>(4)</a:t>
            </a:r>
            <a:r>
              <a:rPr lang="ko-KR" altLang="en-US" dirty="0" err="1"/>
              <a:t>일할곳이</a:t>
            </a:r>
            <a:r>
              <a:rPr lang="ko-KR" altLang="en-US" dirty="0"/>
              <a:t> 아직도 많이 있으니</a:t>
            </a:r>
          </a:p>
          <a:p>
            <a:pPr rtl="0" eaLnBrk="1" latinLnBrk="1" hangingPunct="1"/>
            <a:r>
              <a:rPr lang="ko-KR" altLang="en-US" dirty="0"/>
              <a:t>담대하게 나가서 힘써 </a:t>
            </a:r>
            <a:r>
              <a:rPr lang="ko-KR" altLang="en-US" dirty="0" err="1"/>
              <a:t>일하세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222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8CBCBA-A99A-93D0-A693-453A42827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E156D1-E9EE-8BBC-8F0F-C168DA94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후렴</a:t>
            </a:r>
            <a:r>
              <a:rPr lang="en-US" altLang="ko-KR" dirty="0"/>
              <a:t>:</a:t>
            </a:r>
            <a:r>
              <a:rPr lang="ko-KR" altLang="en-US" dirty="0"/>
              <a:t>여호수아 본받아 앞으로 가세</a:t>
            </a:r>
          </a:p>
          <a:p>
            <a:pPr rtl="0" eaLnBrk="1" latinLnBrk="1" hangingPunct="1"/>
            <a:r>
              <a:rPr lang="ko-KR" altLang="en-US" dirty="0" err="1"/>
              <a:t>우리거할</a:t>
            </a:r>
            <a:r>
              <a:rPr lang="ko-KR" altLang="en-US" dirty="0"/>
              <a:t> 처소는 </a:t>
            </a:r>
            <a:r>
              <a:rPr lang="ko-KR" altLang="en-US" dirty="0" err="1"/>
              <a:t>주님품일세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35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22641</TotalTime>
  <Words>327</Words>
  <Application>Microsoft Office PowerPoint</Application>
  <PresentationFormat>와이드스크린</PresentationFormat>
  <Paragraphs>48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Pretendard</vt:lpstr>
      <vt:lpstr>Pretendard SemiBold</vt:lpstr>
      <vt:lpstr>맑은 고딕</vt:lpstr>
      <vt:lpstr>Arial</vt:lpstr>
      <vt:lpstr>Calibri</vt:lpstr>
      <vt:lpstr>Office 테마</vt:lpstr>
      <vt:lpstr>347. 허락하신 새 땅에</vt:lpstr>
      <vt:lpstr>(1)허락하신 새땅에 들어가려면 맘에 준비 다하여 힘써 일하세</vt:lpstr>
      <vt:lpstr>후렴:여호수아 본받아 앞으로 가세 우리거할 처소는 주님품일세</vt:lpstr>
      <vt:lpstr>(2)시험 환난 당해도 낙심말고서 맘에 걱정 버리고 힘써 일하세</vt:lpstr>
      <vt:lpstr>후렴:여호수아 본받아 앞으로 가세 우리거할 처소는 주님품일세</vt:lpstr>
      <vt:lpstr>(3)앞서 가신 예수님 바라 보면서 모두 맘을 합하여 힘써 일하세</vt:lpstr>
      <vt:lpstr>후렴:여호수아 본받아 앞으로 가세 우리거할 처소는 주님품일세</vt:lpstr>
      <vt:lpstr>(4)일할곳이 아직도 많이 있으니 담대하게 나가서 힘써 일하세</vt:lpstr>
      <vt:lpstr>후렴:여호수아 본받아 앞으로 가세 우리거할 처소는 주님품일세</vt:lpstr>
      <vt:lpstr> 358. 주의 진리 위해 십다가 군기</vt:lpstr>
      <vt:lpstr>(1)주의 진리 위해 십자가 군기 하늘 높이 들고서 주의 군사되어 용맹스럽게 찬송하며 나가세</vt:lpstr>
      <vt:lpstr>후렴:나가세 나가세 주예수만을 위하여 목숨까지도 바치고 싸움터로 나가세</vt:lpstr>
      <vt:lpstr>(2)원수들이 비록 강할지라도 주의 군기 붙잡고 주의 진리위해 용기다하여 분발하여 싸우세</vt:lpstr>
      <vt:lpstr>후렴:나가세 나가세 주예수만을 위하여 목숨까지도 바치고 싸움터로 나가세</vt:lpstr>
      <vt:lpstr>(3)산과들과 바다가는 곳마다 주의 군기날리며 반갑고도 기쁜 승리의 소식 온세상에 전하세</vt:lpstr>
      <vt:lpstr>후렴:나가세 나가세 주예수만을 위하여 목숨까지도 바치고 싸움터로 나가세</vt:lpstr>
      <vt:lpstr>(4)원수들은 이미 예수의 손에 하나없이 패하고 주의 군기만이 영광스럽게 온누리에 날리네</vt:lpstr>
      <vt:lpstr>후렴:나가세 나가세 주예수만을 위하여 목숨까지도 바치고 싸움터로 나가세</vt:lpstr>
      <vt:lpstr>361. 기도하는 이 시간</vt:lpstr>
      <vt:lpstr>(1)기도하는 이시간 주께 무릎꿇고 우리 구세주 앞에 다 나아가네 믿음으로 나가면 주가 보살피사</vt:lpstr>
      <vt:lpstr>후렴:크신 은혜를 주 네 거기 기쁨있네 기도시간에 복을 주시네 곤한 내 마음속에 기쁨 충만하네</vt:lpstr>
      <vt:lpstr>(2)기도하는 이시간 주가 곁에 오사 인자하신  얼굴로 귀기울이네 우리 마음 비우고 주를 의지하면</vt:lpstr>
      <vt:lpstr>후렴:크신 은혜를 주 네 거기 기쁨있네 기도시간에 복을 주시네 곤한 내 마음속에 기쁨 충만하네</vt:lpstr>
      <vt:lpstr>(3)기도하는 이시간 주께 엎디어서 은밀하게 구할때 곧 응답받네 잘못 된것 아뢰면 측은히 여기사</vt:lpstr>
      <vt:lpstr>후렴:크신 은혜를 주 네 거기 기쁨있네 기도시간에 복을 주시네 곤한 내 마음속에 기쁨 충만하네</vt:lpstr>
      <vt:lpstr>(4)기도하는 이시간 주를 의지하고 크신 은혜  구하면 꼭 받으리라 의지하는 마음에 근심사라지고</vt:lpstr>
      <vt:lpstr>후렴:크신 은혜를 주 네 거기 기쁨있네 기도시간에 복을 주시네 곤한 내 마음속에 기쁨 충만하네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태부 문</cp:lastModifiedBy>
  <cp:revision>207</cp:revision>
  <dcterms:created xsi:type="dcterms:W3CDTF">2024-04-23T11:31:35Z</dcterms:created>
  <dcterms:modified xsi:type="dcterms:W3CDTF">2025-06-04T05:59:41Z</dcterms:modified>
</cp:coreProperties>
</file>