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742" r:id="rId11"/>
    <p:sldId id="743" r:id="rId12"/>
    <p:sldId id="658" r:id="rId13"/>
    <p:sldId id="659" r:id="rId14"/>
    <p:sldId id="660" r:id="rId15"/>
    <p:sldId id="661" r:id="rId16"/>
    <p:sldId id="662" r:id="rId17"/>
    <p:sldId id="663" r:id="rId18"/>
    <p:sldId id="749" r:id="rId19"/>
    <p:sldId id="750" r:id="rId20"/>
    <p:sldId id="664" r:id="rId21"/>
    <p:sldId id="665" r:id="rId22"/>
    <p:sldId id="751" r:id="rId23"/>
    <p:sldId id="752" r:id="rId24"/>
    <p:sldId id="744" r:id="rId25"/>
    <p:sldId id="745" r:id="rId26"/>
    <p:sldId id="753" r:id="rId27"/>
    <p:sldId id="754" r:id="rId28"/>
    <p:sldId id="746" r:id="rId29"/>
    <p:sldId id="747" r:id="rId30"/>
    <p:sldId id="755" r:id="rId31"/>
    <p:sldId id="756" r:id="rId32"/>
    <p:sldId id="748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102" y="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4337-0966-697F-F734-D69713ED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2B98F3-42BE-66DF-D6CB-CA5C7E151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B550CA-64F7-B258-A127-A9D44FA6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4A843-D1B0-040A-2E02-D14060270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2025-06-11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212 </a:t>
            </a:r>
            <a:r>
              <a:rPr lang="ko-KR" altLang="en-US" dirty="0"/>
              <a:t>겸손히 주를 섬길 때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1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D8CA2-A5FB-BBE4-623D-04206E82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D0CC-91C2-2AF2-DDD0-4959BAC9F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182 </a:t>
            </a:r>
            <a:r>
              <a:rPr lang="ko-KR" altLang="en-US" dirty="0"/>
              <a:t>강물같이 흐르는 기쁨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F7D2E38-B34E-60B6-7684-C61F3A0AF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2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강물같이 흐르는 기쁨</a:t>
            </a:r>
            <a:br>
              <a:rPr lang="ko-KR" altLang="en-US" dirty="0"/>
            </a:br>
            <a:r>
              <a:rPr lang="ko-KR" altLang="en-US" dirty="0"/>
              <a:t>성령 강림함이라</a:t>
            </a:r>
          </a:p>
        </p:txBody>
      </p:sp>
    </p:spTree>
    <p:extLst>
      <p:ext uri="{BB962C8B-B14F-4D97-AF65-F5344CB8AC3E}">
        <p14:creationId xmlns:p14="http://schemas.microsoft.com/office/powerpoint/2010/main" val="6204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정결한 맘 영원하도록</a:t>
            </a:r>
            <a:br>
              <a:rPr lang="ko-KR" altLang="en-US" dirty="0"/>
            </a:br>
            <a:r>
              <a:rPr lang="ko-KR" altLang="en-US" dirty="0"/>
              <a:t>주의 거처 되겠네</a:t>
            </a:r>
          </a:p>
        </p:txBody>
      </p:sp>
    </p:spTree>
    <p:extLst>
      <p:ext uri="{BB962C8B-B14F-4D97-AF65-F5344CB8AC3E}">
        <p14:creationId xmlns:p14="http://schemas.microsoft.com/office/powerpoint/2010/main" val="204271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 주시는 참된 평화가</a:t>
            </a:r>
            <a:br>
              <a:rPr lang="ko-KR" altLang="en-US" dirty="0"/>
            </a:br>
            <a:r>
              <a:rPr lang="ko-KR" altLang="en-US" dirty="0"/>
              <a:t>내 맘 속에 넘치네</a:t>
            </a:r>
          </a:p>
        </p:txBody>
      </p:sp>
    </p:spTree>
    <p:extLst>
      <p:ext uri="{BB962C8B-B14F-4D97-AF65-F5344CB8AC3E}">
        <p14:creationId xmlns:p14="http://schemas.microsoft.com/office/powerpoint/2010/main" val="329226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말씀에 거센 풍랑도</a:t>
            </a:r>
            <a:br>
              <a:rPr lang="ko-KR" altLang="en-US" dirty="0"/>
            </a:br>
            <a:r>
              <a:rPr lang="ko-KR" altLang="en-US" dirty="0"/>
              <a:t>잠잠하게 되도다</a:t>
            </a:r>
          </a:p>
        </p:txBody>
      </p:sp>
    </p:spTree>
    <p:extLst>
      <p:ext uri="{BB962C8B-B14F-4D97-AF65-F5344CB8AC3E}">
        <p14:creationId xmlns:p14="http://schemas.microsoft.com/office/powerpoint/2010/main" val="284558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나의 생명 소생케 됨은</a:t>
            </a:r>
            <a:br>
              <a:rPr lang="ko-KR" altLang="en-US" dirty="0"/>
            </a:br>
            <a:r>
              <a:rPr lang="ko-KR" altLang="en-US" dirty="0"/>
              <a:t>성령 임하심이라</a:t>
            </a:r>
          </a:p>
        </p:txBody>
      </p:sp>
    </p:spTree>
    <p:extLst>
      <p:ext uri="{BB962C8B-B14F-4D97-AF65-F5344CB8AC3E}">
        <p14:creationId xmlns:p14="http://schemas.microsoft.com/office/powerpoint/2010/main" val="79417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의심 슬픔 사라져</a:t>
            </a:r>
            <a:br>
              <a:rPr lang="ko-KR" altLang="en-US" dirty="0"/>
            </a:br>
            <a:r>
              <a:rPr lang="ko-KR" altLang="en-US" dirty="0"/>
              <a:t>주의 평강 넘치네</a:t>
            </a:r>
          </a:p>
        </p:txBody>
      </p:sp>
    </p:spTree>
    <p:extLst>
      <p:ext uri="{BB962C8B-B14F-4D97-AF65-F5344CB8AC3E}">
        <p14:creationId xmlns:p14="http://schemas.microsoft.com/office/powerpoint/2010/main" val="133850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F69A7-B102-ACD7-89BF-DFA89A79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244183-8F89-6498-7F4C-B9A8D4D6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2155C18-928B-6611-A954-D163F8A3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 주시는 참된 평화가</a:t>
            </a:r>
            <a:br>
              <a:rPr lang="ko-KR" altLang="en-US" dirty="0"/>
            </a:br>
            <a:r>
              <a:rPr lang="ko-KR" altLang="en-US" dirty="0"/>
              <a:t>내 맘 속에 넘치네</a:t>
            </a:r>
          </a:p>
        </p:txBody>
      </p:sp>
    </p:spTree>
    <p:extLst>
      <p:ext uri="{BB962C8B-B14F-4D97-AF65-F5344CB8AC3E}">
        <p14:creationId xmlns:p14="http://schemas.microsoft.com/office/powerpoint/2010/main" val="279185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A6E0-2C2F-5257-A423-5719DF23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DD72F3-B650-70C2-A163-DEA67874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D10E04-71F4-BF05-F0DA-CED05DFA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말씀에 거센 풍랑도</a:t>
            </a:r>
            <a:br>
              <a:rPr lang="ko-KR" altLang="en-US" dirty="0"/>
            </a:br>
            <a:r>
              <a:rPr lang="ko-KR" altLang="en-US" dirty="0"/>
              <a:t>잠잠하게 되도다</a:t>
            </a:r>
          </a:p>
        </p:txBody>
      </p:sp>
    </p:spTree>
    <p:extLst>
      <p:ext uri="{BB962C8B-B14F-4D97-AF65-F5344CB8AC3E}">
        <p14:creationId xmlns:p14="http://schemas.microsoft.com/office/powerpoint/2010/main" val="406011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 </a:t>
            </a:r>
            <a:r>
              <a:rPr lang="ko-KR" altLang="en-US" dirty="0"/>
              <a:t>겸손히 주를 섬길 때</a:t>
            </a:r>
            <a:br>
              <a:rPr lang="ko-KR" altLang="en-US" dirty="0"/>
            </a:br>
            <a:r>
              <a:rPr lang="ko-KR" altLang="en-US" dirty="0"/>
              <a:t>괴로운 일이 많으나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하늘에서 단비 내리고</a:t>
            </a:r>
            <a:br>
              <a:rPr lang="ko-KR" altLang="en-US" dirty="0"/>
            </a:br>
            <a:r>
              <a:rPr lang="ko-KR" altLang="en-US" dirty="0"/>
              <a:t>햇빛 찬란함 같이</a:t>
            </a:r>
          </a:p>
        </p:txBody>
      </p:sp>
    </p:spTree>
    <p:extLst>
      <p:ext uri="{BB962C8B-B14F-4D97-AF65-F5344CB8AC3E}">
        <p14:creationId xmlns:p14="http://schemas.microsoft.com/office/powerpoint/2010/main" val="1247880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 맘에 성령 임하니</a:t>
            </a:r>
            <a:br>
              <a:rPr lang="ko-KR" altLang="en-US" dirty="0"/>
            </a:br>
            <a:r>
              <a:rPr lang="ko-KR" altLang="en-US" dirty="0"/>
              <a:t>주님 보내심이라</a:t>
            </a:r>
          </a:p>
        </p:txBody>
      </p:sp>
    </p:spTree>
    <p:extLst>
      <p:ext uri="{BB962C8B-B14F-4D97-AF65-F5344CB8AC3E}">
        <p14:creationId xmlns:p14="http://schemas.microsoft.com/office/powerpoint/2010/main" val="75487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35465-5064-A53E-832C-650F2D1AB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770CE3-A5E8-D644-BA42-0057B42C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43D889-43A6-B759-CD01-7DBE60298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 주시는 참된 평화가</a:t>
            </a:r>
            <a:br>
              <a:rPr lang="ko-KR" altLang="en-US" dirty="0"/>
            </a:br>
            <a:r>
              <a:rPr lang="ko-KR" altLang="en-US" dirty="0"/>
              <a:t>내 맘 속에 넘치네</a:t>
            </a:r>
          </a:p>
        </p:txBody>
      </p:sp>
    </p:spTree>
    <p:extLst>
      <p:ext uri="{BB962C8B-B14F-4D97-AF65-F5344CB8AC3E}">
        <p14:creationId xmlns:p14="http://schemas.microsoft.com/office/powerpoint/2010/main" val="266424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D3005-D1DF-046E-0CC7-8F26CF7D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F5C9023-FEF2-D78A-A512-34ECE698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5A40CD-B0C4-8A10-885C-0A9E3123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말씀에 거센 풍랑도</a:t>
            </a:r>
            <a:br>
              <a:rPr lang="ko-KR" altLang="en-US" dirty="0"/>
            </a:br>
            <a:r>
              <a:rPr lang="ko-KR" altLang="en-US" dirty="0"/>
              <a:t>잠잠하게 되도다</a:t>
            </a:r>
          </a:p>
        </p:txBody>
      </p:sp>
    </p:spTree>
    <p:extLst>
      <p:ext uri="{BB962C8B-B14F-4D97-AF65-F5344CB8AC3E}">
        <p14:creationId xmlns:p14="http://schemas.microsoft.com/office/powerpoint/2010/main" val="379874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31556-B079-5DE9-346A-4FBE2A49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B29098-0451-7109-2B29-5140E4CA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0788EAB-17E9-BB0E-5B12-402698AE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생명 시내 넘쳐흘러서</a:t>
            </a:r>
            <a:br>
              <a:rPr lang="ko-KR" altLang="en-US" dirty="0"/>
            </a:br>
            <a:r>
              <a:rPr lang="ko-KR" altLang="en-US" dirty="0"/>
              <a:t>마른 광야 적시니</a:t>
            </a:r>
          </a:p>
        </p:txBody>
      </p:sp>
    </p:spTree>
    <p:extLst>
      <p:ext uri="{BB962C8B-B14F-4D97-AF65-F5344CB8AC3E}">
        <p14:creationId xmlns:p14="http://schemas.microsoft.com/office/powerpoint/2010/main" val="70444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FE6D3-5051-9C7A-6AE4-DF6763AD1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B839D0-4BE0-AA15-9121-A8F8C9F9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893A66-9AF8-6E86-E4E4-48698271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의의 열매 무르익어서</a:t>
            </a:r>
            <a:br>
              <a:rPr lang="ko-KR" altLang="en-US" dirty="0"/>
            </a:br>
            <a:r>
              <a:rPr lang="ko-KR" altLang="en-US" dirty="0"/>
              <a:t>추수를 기다리네</a:t>
            </a:r>
          </a:p>
        </p:txBody>
      </p:sp>
    </p:spTree>
    <p:extLst>
      <p:ext uri="{BB962C8B-B14F-4D97-AF65-F5344CB8AC3E}">
        <p14:creationId xmlns:p14="http://schemas.microsoft.com/office/powerpoint/2010/main" val="3634979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177B-6ED1-4E85-8C73-DD82D0594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B7C2DC-0A4C-682A-E4A1-FB0DFAD9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8CCB6D-F973-2CC0-FEF7-85586622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 주시는 참된 평화가</a:t>
            </a:r>
            <a:br>
              <a:rPr lang="ko-KR" altLang="en-US" dirty="0"/>
            </a:br>
            <a:r>
              <a:rPr lang="ko-KR" altLang="en-US" dirty="0"/>
              <a:t>내 맘 속에 넘치네</a:t>
            </a:r>
          </a:p>
        </p:txBody>
      </p:sp>
    </p:spTree>
    <p:extLst>
      <p:ext uri="{BB962C8B-B14F-4D97-AF65-F5344CB8AC3E}">
        <p14:creationId xmlns:p14="http://schemas.microsoft.com/office/powerpoint/2010/main" val="3950498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90B2-D447-8C49-E29C-C52EA6F7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55A337-84D3-7C85-D432-BBFC6A8E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232BA8-471A-747B-9877-168377C8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말씀에 거센 풍랑도</a:t>
            </a:r>
            <a:br>
              <a:rPr lang="ko-KR" altLang="en-US" dirty="0"/>
            </a:br>
            <a:r>
              <a:rPr lang="ko-KR" altLang="en-US" dirty="0"/>
              <a:t>잠잠하게 되도다</a:t>
            </a:r>
          </a:p>
        </p:txBody>
      </p:sp>
    </p:spTree>
    <p:extLst>
      <p:ext uri="{BB962C8B-B14F-4D97-AF65-F5344CB8AC3E}">
        <p14:creationId xmlns:p14="http://schemas.microsoft.com/office/powerpoint/2010/main" val="4105114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B06F-9644-60AE-AE17-86376B01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C4A65E8-BEFF-AFB5-7C49-DDD88ECE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3068D7-2017-A805-F2B1-CF1E734D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놀라우신 주의 은혜로</a:t>
            </a:r>
            <a:br>
              <a:rPr lang="ko-KR" altLang="en-US" dirty="0"/>
            </a:br>
            <a:r>
              <a:rPr lang="ko-KR" altLang="en-US" dirty="0"/>
              <a:t>그의 얼굴 뵙겠네</a:t>
            </a:r>
          </a:p>
        </p:txBody>
      </p:sp>
    </p:spTree>
    <p:extLst>
      <p:ext uri="{BB962C8B-B14F-4D97-AF65-F5344CB8AC3E}">
        <p14:creationId xmlns:p14="http://schemas.microsoft.com/office/powerpoint/2010/main" val="3535607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03D84-5363-95D8-E327-A8CEC2A4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66D4F37-7C5A-694E-6CA8-8B0656EA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EF878E-586D-39D3-13BE-8F0D66EA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평화로운 안식처에서</a:t>
            </a:r>
            <a:br>
              <a:rPr lang="ko-KR" altLang="en-US" dirty="0"/>
            </a:br>
            <a:r>
              <a:rPr lang="ko-KR" altLang="en-US" dirty="0" err="1"/>
              <a:t>영원토록</a:t>
            </a:r>
            <a:r>
              <a:rPr lang="ko-KR" altLang="en-US" dirty="0"/>
              <a:t> 쉬겠네</a:t>
            </a:r>
          </a:p>
        </p:txBody>
      </p:sp>
    </p:spTree>
    <p:extLst>
      <p:ext uri="{BB962C8B-B14F-4D97-AF65-F5344CB8AC3E}">
        <p14:creationId xmlns:p14="http://schemas.microsoft.com/office/powerpoint/2010/main" val="17729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구주여 내게 </a:t>
            </a:r>
            <a:r>
              <a:rPr lang="ko-KR" altLang="en-US" dirty="0" err="1"/>
              <a:t>힘주사</a:t>
            </a:r>
            <a:br>
              <a:rPr lang="ko-KR" altLang="en-US" dirty="0"/>
            </a:br>
            <a:r>
              <a:rPr lang="ko-KR" altLang="en-US" dirty="0"/>
              <a:t>잘 감당하게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99CD-1516-8C28-FCBA-FDF076DF6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60DFEDA-FF92-5FE9-ACB7-6357A6A6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6D85A9-C258-FD48-2AA2-CA682476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주님 주시는 참된 평화가</a:t>
            </a:r>
            <a:br>
              <a:rPr lang="ko-KR" altLang="en-US" dirty="0"/>
            </a:br>
            <a:r>
              <a:rPr lang="ko-KR" altLang="en-US" dirty="0"/>
              <a:t>내 맘 속에 넘치네</a:t>
            </a:r>
          </a:p>
        </p:txBody>
      </p:sp>
    </p:spTree>
    <p:extLst>
      <p:ext uri="{BB962C8B-B14F-4D97-AF65-F5344CB8AC3E}">
        <p14:creationId xmlns:p14="http://schemas.microsoft.com/office/powerpoint/2010/main" val="512951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A1D8-0D02-2732-818F-36018F4A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AC4EF9-0198-7AD3-4C6A-0EA77F41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62B88B-AB8F-CC47-5021-89C68DA0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말씀에 거센 풍랑도</a:t>
            </a:r>
            <a:br>
              <a:rPr lang="ko-KR" altLang="en-US" dirty="0"/>
            </a:br>
            <a:r>
              <a:rPr lang="ko-KR" altLang="en-US" dirty="0"/>
              <a:t>잠잠하게 되도다</a:t>
            </a:r>
          </a:p>
        </p:txBody>
      </p:sp>
    </p:spTree>
    <p:extLst>
      <p:ext uri="{BB962C8B-B14F-4D97-AF65-F5344CB8AC3E}">
        <p14:creationId xmlns:p14="http://schemas.microsoft.com/office/powerpoint/2010/main" val="3324664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E42B6-1776-C510-EE64-276D250F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170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>
                <a:latin typeface="Pretendard"/>
              </a:rPr>
              <a:t>193 </a:t>
            </a:r>
            <a:r>
              <a:rPr lang="ko-KR" altLang="en-US" sz="5000" dirty="0">
                <a:latin typeface="Pretendard"/>
              </a:rPr>
              <a:t>성령의 봄바람 불어오니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성령의 봄바람 불어오니</a:t>
            </a:r>
            <a:br>
              <a:rPr lang="en-US" altLang="ko-KR" dirty="0"/>
            </a:br>
            <a:r>
              <a:rPr lang="ko-KR" altLang="en-US" dirty="0"/>
              <a:t>믿음의 새싹이 움터오고</a:t>
            </a:r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단비로 흡족하니</a:t>
            </a:r>
            <a:br>
              <a:rPr lang="en-US" altLang="ko-KR" dirty="0"/>
            </a:br>
            <a:r>
              <a:rPr lang="ko-KR" altLang="en-US" dirty="0"/>
              <a:t>메마른 영혼을 적셔주네</a:t>
            </a:r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불같은</a:t>
            </a:r>
            <a:r>
              <a:rPr lang="ko-KR" altLang="en-US" dirty="0"/>
              <a:t> 성령 임하시니</a:t>
            </a:r>
            <a:br>
              <a:rPr lang="en-US" altLang="ko-KR" dirty="0"/>
            </a:br>
            <a:r>
              <a:rPr lang="ko-KR" altLang="en-US" dirty="0"/>
              <a:t>마음에 기쁨 넘쳐나네</a:t>
            </a:r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(2) </a:t>
            </a:r>
            <a:r>
              <a:rPr lang="ko-KR" altLang="en-US" dirty="0"/>
              <a:t>성령의 생수를 마시는 자</a:t>
            </a:r>
            <a:br>
              <a:rPr lang="en-US" altLang="ko-KR" dirty="0"/>
            </a:br>
            <a:r>
              <a:rPr lang="ko-KR" altLang="en-US" dirty="0" err="1"/>
              <a:t>갈급한</a:t>
            </a:r>
            <a:r>
              <a:rPr lang="ko-KR" altLang="en-US" dirty="0"/>
              <a:t> 심령이 해갈되고</a:t>
            </a:r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충만함 받은 자는</a:t>
            </a:r>
            <a:br>
              <a:rPr lang="en-US" altLang="ko-KR" dirty="0"/>
            </a:br>
            <a:r>
              <a:rPr lang="ko-KR" altLang="en-US" dirty="0"/>
              <a:t>마음의 평안을 누리겠네</a:t>
            </a:r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감동 받은 자는</a:t>
            </a:r>
            <a:br>
              <a:rPr lang="en-US" altLang="ko-KR" dirty="0"/>
            </a:br>
            <a:r>
              <a:rPr lang="ko-KR" altLang="en-US" dirty="0"/>
              <a:t>주님의 사랑 깨닫겠네</a:t>
            </a:r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인자한 말을 가지고</a:t>
            </a:r>
            <a:br>
              <a:rPr lang="ko-KR" altLang="en-US" dirty="0"/>
            </a:br>
            <a:r>
              <a:rPr lang="ko-KR" altLang="en-US" dirty="0"/>
              <a:t>사람을 감화시키며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/>
              <a:t>성령의 은사를 받은 자는</a:t>
            </a:r>
            <a:br>
              <a:rPr lang="en-US" altLang="ko-KR" dirty="0"/>
            </a:br>
            <a:r>
              <a:rPr lang="ko-KR" altLang="en-US" dirty="0"/>
              <a:t>시기와 질투가 사라지고</a:t>
            </a:r>
          </a:p>
        </p:txBody>
      </p:sp>
    </p:spTree>
    <p:extLst>
      <p:ext uri="{BB962C8B-B14F-4D97-AF65-F5344CB8AC3E}">
        <p14:creationId xmlns:p14="http://schemas.microsoft.com/office/powerpoint/2010/main" val="3399912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지혜를 받은 자는</a:t>
            </a:r>
            <a:br>
              <a:rPr lang="en-US" altLang="ko-KR" dirty="0"/>
            </a:br>
            <a:r>
              <a:rPr lang="ko-KR" altLang="en-US" dirty="0"/>
              <a:t>이웃과 한 형제 </a:t>
            </a:r>
            <a:r>
              <a:rPr lang="ko-KR" altLang="en-US" dirty="0" err="1"/>
              <a:t>되었도다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71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성령의 권능 받은 자는</a:t>
            </a:r>
            <a:br>
              <a:rPr lang="en-US" altLang="ko-KR" dirty="0"/>
            </a:br>
            <a:r>
              <a:rPr lang="ko-KR" altLang="en-US" dirty="0"/>
              <a:t>사랑의 복음 </a:t>
            </a:r>
            <a:r>
              <a:rPr lang="ko-KR" altLang="en-US" dirty="0" err="1"/>
              <a:t>전파하세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7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갈 길을 잃은 무리를</a:t>
            </a:r>
            <a:br>
              <a:rPr lang="ko-KR" altLang="en-US" dirty="0"/>
            </a:br>
            <a:r>
              <a:rPr lang="ko-KR" altLang="en-US" dirty="0"/>
              <a:t>잘 인도하게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구주의 귀한 인내를</a:t>
            </a:r>
            <a:br>
              <a:rPr lang="ko-KR" altLang="en-US" dirty="0"/>
            </a:br>
            <a:r>
              <a:rPr lang="ko-KR" altLang="en-US" dirty="0" err="1"/>
              <a:t>깨달아</a:t>
            </a:r>
            <a:r>
              <a:rPr lang="ko-KR" altLang="en-US" dirty="0"/>
              <a:t> 알게 하시고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굳건한 믿음 주셔서</a:t>
            </a:r>
            <a:br>
              <a:rPr lang="ko-KR" altLang="en-US" dirty="0"/>
            </a:br>
            <a:r>
              <a:rPr lang="ko-KR" altLang="en-US" dirty="0"/>
              <a:t>늘 승리하게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장래의 영광 </a:t>
            </a:r>
            <a:r>
              <a:rPr lang="ko-KR" altLang="en-US" dirty="0" err="1"/>
              <a:t>비추사</a:t>
            </a:r>
            <a:br>
              <a:rPr lang="ko-KR" altLang="en-US" dirty="0"/>
            </a:br>
            <a:r>
              <a:rPr lang="ko-KR" altLang="en-US" dirty="0"/>
              <a:t>소망이 되게 하시며</a:t>
            </a:r>
          </a:p>
        </p:txBody>
      </p:sp>
    </p:spTree>
    <p:extLst>
      <p:ext uri="{BB962C8B-B14F-4D97-AF65-F5344CB8AC3E}">
        <p14:creationId xmlns:p14="http://schemas.microsoft.com/office/powerpoint/2010/main" val="169247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구주와 함께 살면서</a:t>
            </a:r>
            <a:br>
              <a:rPr lang="ko-KR" altLang="en-US" dirty="0"/>
            </a:br>
            <a:r>
              <a:rPr lang="ko-KR" altLang="en-US" dirty="0"/>
              <a:t>참 평강 얻게 하소서 아멘</a:t>
            </a:r>
          </a:p>
        </p:txBody>
      </p:sp>
    </p:spTree>
    <p:extLst>
      <p:ext uri="{BB962C8B-B14F-4D97-AF65-F5344CB8AC3E}">
        <p14:creationId xmlns:p14="http://schemas.microsoft.com/office/powerpoint/2010/main" val="3422960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22695</TotalTime>
  <Words>342</Words>
  <Application>Microsoft Office PowerPoint</Application>
  <PresentationFormat>와이드스크린</PresentationFormat>
  <Paragraphs>42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Pretendard</vt:lpstr>
      <vt:lpstr>Pretendard SemiBold</vt:lpstr>
      <vt:lpstr>맑은 고딕</vt:lpstr>
      <vt:lpstr>Arial</vt:lpstr>
      <vt:lpstr>Calibri</vt:lpstr>
      <vt:lpstr>Office 테마</vt:lpstr>
      <vt:lpstr>212 겸손히 주를 섬길 때</vt:lpstr>
      <vt:lpstr>(1) 겸손히 주를 섬길 때 괴로운 일이 많으나</vt:lpstr>
      <vt:lpstr>구주여 내게 힘주사 잘 감당하게 하소서</vt:lpstr>
      <vt:lpstr>(2) 인자한 말을 가지고 사람을 감화시키며</vt:lpstr>
      <vt:lpstr>갈 길을 잃은 무리를 잘 인도하게 하소서</vt:lpstr>
      <vt:lpstr>(3) 구주의 귀한 인내를 깨달아 알게 하시고</vt:lpstr>
      <vt:lpstr>굳건한 믿음 주셔서 늘 승리하게 하소서</vt:lpstr>
      <vt:lpstr>(4) 장래의 영광 비추사 소망이 되게 하시며</vt:lpstr>
      <vt:lpstr>구주와 함께 살면서 참 평강 얻게 하소서 아멘</vt:lpstr>
      <vt:lpstr>PowerPoint 프레젠테이션</vt:lpstr>
      <vt:lpstr>182 강물같이 흐르는 기쁨</vt:lpstr>
      <vt:lpstr>(1) 강물같이 흐르는 기쁨 성령 강림함이라</vt:lpstr>
      <vt:lpstr>정결한 맘 영원하도록 주의 거처 되겠네</vt:lpstr>
      <vt:lpstr>(후렴) 주님 주시는 참된 평화가 내 맘 속에 넘치네</vt:lpstr>
      <vt:lpstr>주의 말씀에 거센 풍랑도 잠잠하게 되도다</vt:lpstr>
      <vt:lpstr>(1) 나의 생명 소생케 됨은 성령 임하심이라</vt:lpstr>
      <vt:lpstr>모든 의심 슬픔 사라져 주의 평강 넘치네</vt:lpstr>
      <vt:lpstr>(후렴) 주님 주시는 참된 평화가 내 맘 속에 넘치네</vt:lpstr>
      <vt:lpstr>주의 말씀에 거센 풍랑도 잠잠하게 되도다</vt:lpstr>
      <vt:lpstr>(3) 하늘에서 단비 내리고 햇빛 찬란함 같이</vt:lpstr>
      <vt:lpstr>우리 맘에 성령 임하니 주님 보내심이라</vt:lpstr>
      <vt:lpstr>(후렴) 주님 주시는 참된 평화가 내 맘 속에 넘치네</vt:lpstr>
      <vt:lpstr>주의 말씀에 거센 풍랑도 잠잠하게 되도다</vt:lpstr>
      <vt:lpstr>(4) 생명 시내 넘쳐흘러서 마른 광야 적시니</vt:lpstr>
      <vt:lpstr>의의 열매 무르익어서 추수를 기다리네</vt:lpstr>
      <vt:lpstr>(후렴) 주님 주시는 참된 평화가 내 맘 속에 넘치네</vt:lpstr>
      <vt:lpstr>주의 말씀에 거센 풍랑도 잠잠하게 되도다</vt:lpstr>
      <vt:lpstr>(5) 놀라우신 주의 은혜로 그의 얼굴 뵙겠네</vt:lpstr>
      <vt:lpstr>평화로운 안식처에서 영원토록 쉬겠네</vt:lpstr>
      <vt:lpstr>(후렴) 주님 주시는 참된 평화가 내 맘 속에 넘치네</vt:lpstr>
      <vt:lpstr>주의 말씀에 거센 풍랑도 잠잠하게 되도다</vt:lpstr>
      <vt:lpstr>PowerPoint 프레젠테이션</vt:lpstr>
      <vt:lpstr>193 성령의 봄바람 불어오니</vt:lpstr>
      <vt:lpstr>(1) 성령의 봄바람 불어오니 믿음의 새싹이 움터오고</vt:lpstr>
      <vt:lpstr>성령의 단비로 흡족하니 메마른 영혼을 적셔주네</vt:lpstr>
      <vt:lpstr>불같은 성령 임하시니 마음에 기쁨 넘쳐나네</vt:lpstr>
      <vt:lpstr>(2) 성령의 생수를 마시는 자 갈급한 심령이 해갈되고</vt:lpstr>
      <vt:lpstr>성령의 충만함 받은 자는 마음의 평안을 누리겠네</vt:lpstr>
      <vt:lpstr>성령의 감동 받은 자는 주님의 사랑 깨닫겠네</vt:lpstr>
      <vt:lpstr>(3) 성령의 은사를 받은 자는 시기와 질투가 사라지고</vt:lpstr>
      <vt:lpstr>성령의 지혜를 받은 자는 이웃과 한 형제 되었도다</vt:lpstr>
      <vt:lpstr>성령의 권능 받은 자는 사랑의 복음 전파하세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213</cp:revision>
  <dcterms:created xsi:type="dcterms:W3CDTF">2024-04-23T11:31:35Z</dcterms:created>
  <dcterms:modified xsi:type="dcterms:W3CDTF">2025-06-11T06:07:32Z</dcterms:modified>
</cp:coreProperties>
</file>