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autoCompressPictures="0">
  <p:sldMasterIdLst>
    <p:sldMasterId id="2147483648" r:id="rId1"/>
  </p:sldMasterIdLst>
  <p:notesMasterIdLst>
    <p:notesMasterId r:id="rId2"/>
  </p:notesMasterIdLst>
  <p:sldIdLst>
    <p:sldId id="649" r:id="rId3"/>
    <p:sldId id="671" r:id="rId4"/>
    <p:sldId id="670" r:id="rId5"/>
    <p:sldId id="669" r:id="rId6"/>
    <p:sldId id="668" r:id="rId7"/>
    <p:sldId id="667" r:id="rId8"/>
    <p:sldId id="666" r:id="rId9"/>
    <p:sldId id="665" r:id="rId10"/>
    <p:sldId id="664" r:id="rId11"/>
    <p:sldId id="663" r:id="rId12"/>
    <p:sldId id="662" r:id="rId13"/>
    <p:sldId id="661" r:id="rId14"/>
    <p:sldId id="660" r:id="rId15"/>
    <p:sldId id="659" r:id="rId16"/>
    <p:sldId id="658" r:id="rId17"/>
    <p:sldId id="657" r:id="rId18"/>
    <p:sldId id="656" r:id="rId19"/>
    <p:sldId id="655" r:id="rId20"/>
    <p:sldId id="654" r:id="rId21"/>
    <p:sldId id="653" r:id="rId22"/>
    <p:sldId id="652" r:id="rId23"/>
    <p:sldId id="651" r:id="rId24"/>
    <p:sldId id="650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6484" autoAdjust="0"/>
    <p:restoredTop sz="86410" autoAdjust="0"/>
  </p:normalViewPr>
  <p:slideViewPr>
    <p:cSldViewPr snapToGrid="0" snapToObjects="1">
      <p:cViewPr varScale="1">
        <p:scale>
          <a:sx n="100" d="100"/>
          <a:sy n="100" d="100"/>
        </p:scale>
        <p:origin x="2706" y="78"/>
      </p:cViewPr>
      <p:guideLst>
        <p:guide orient="horz" pos="2159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840" y="108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presProps" Target="presProps.xml"  /><Relationship Id="rId27" Type="http://schemas.openxmlformats.org/officeDocument/2006/relationships/viewProps" Target="viewProps.xml"  /><Relationship Id="rId28" Type="http://schemas.openxmlformats.org/officeDocument/2006/relationships/theme" Target="theme/theme1.xml"  /><Relationship Id="rId29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8AD30DA1-422E-4DC3-B002-EA99EE30A3DF}" type="datetime1">
              <a:rPr lang="en-US" smtClean="0"/>
              <a:t>6/4/2025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C1D0B87-5031-417A-9677-6987F1255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1297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C1D0B87-5031-417A-9677-6987F1255B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711925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CCC623F-252B-2F43-B29C-49C6646E2952}"/>
              </a:ext>
            </a:extLst>
          </p:cNvPr>
          <p:cNvSpPr/>
          <p:nvPr userDrawn="1"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34CA232-F639-D84C-8A69-DA8661D5B8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1325879"/>
          </a:xfrm>
        </p:spPr>
        <p:txBody>
          <a:bodyPr anchor="b">
            <a:normAutofit/>
          </a:bodyPr>
          <a:lstStyle>
            <a:lvl1pPr marL="0" algn="ctr" defTabSz="914400" rtl="0" eaLnBrk="1" latinLnBrk="1" hangingPunct="1">
              <a:defRPr lang="ko-KR" altLang="en-US" sz="5000" b="1" kern="1200" dirty="0">
                <a:ln w="9525">
                  <a:noFill/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C308F7-0305-4649-8CCE-E8F2415A4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3F8266-EB86-FE44-85B6-6DCF7FDB0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2025-06-04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63342D-BA67-F94A-9483-F4BE71445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BDA5A5-D977-D345-AC11-A88F1DE1F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218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B356F-2222-C048-8D76-51A5DA3C4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5C470E-9107-2443-AC9A-42780F9D5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B19CC-EDD4-7D43-B89B-28DCC2E6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2025-06-04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8FF285-0E0D-0443-824C-C94E06B29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77072-C764-A14E-A87A-63D76AA25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4087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532BEB-9E76-684B-94B6-3EDC1D06DB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B261F0-4F58-AE4F-9379-D8E5E0DF5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BB1600-1EFC-7747-9C17-D37557AEB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2025-06-04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842300-1207-734B-AE77-E7FDD1CC8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545CF6-8602-224C-88F6-9EB247DC0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4102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35D6D8-B76C-B04A-8DA5-E6325E89C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81DD88-5EF2-3044-AD5D-463303098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2025-06-04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EBC83C-BD2C-BF4E-9F79-44E3DC30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D862E0-4E45-E242-800D-D5F444BCD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002C59-C29B-884E-8574-79F77887667B}"/>
              </a:ext>
            </a:extLst>
          </p:cNvPr>
          <p:cNvSpPr/>
          <p:nvPr userDrawn="1"/>
        </p:nvSpPr>
        <p:spPr>
          <a:xfrm>
            <a:off x="0" y="-9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AFBB8F3-B9F5-7A44-8E03-5FD05A8EC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806488"/>
          </a:xfrm>
        </p:spPr>
        <p:txBody>
          <a:bodyPr/>
          <a:lstStyle>
            <a:lvl1pPr algn="ctr">
              <a:defRPr lang="ko-KR" altLang="en-US" sz="4000" b="1" kern="1200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7203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6A99D-2995-A840-B9E5-73C21F0AF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62E55A-2B4F-7E45-89D6-E3425A34A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D5011E-8487-624F-850E-CD39E0F99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2025-06-04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B1B2B6-FBDA-FD43-84E3-030D744D7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BE4CB1-BE96-2946-AF67-07FDA24B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2879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80C32-68B9-5448-BA2D-71C30BD0C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F19E89-E414-C642-9EC0-BC58C3A00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F7B3CA-A2AE-D84E-8EEA-DB4E36205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870CE0-7C55-F246-B6A7-EAF428579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2025-06-04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D22B51-6319-254C-9381-3A8825D54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A0A723-77CC-0A45-8C10-B4D533975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9011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588F06-A009-0E4B-98FE-F6D5A2C86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F35D31-356A-6949-825E-C7520FA43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D031CF-2E96-274B-B814-77D738D8F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4844D06-3C73-894E-B141-08B2F928BD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86C06B-36BE-4D42-A84F-103E7122F1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4E1D697-E6B8-6A4B-B68A-BC8DE1BB6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2025-06-04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6BE6D79-702A-2A45-9747-86A698FA4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BDB5971-F2F0-5343-93E1-8D48555E9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71585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F04027-5A39-B245-BC1B-DF01E1102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CD7CDD8-64E2-234B-8CB2-C3DED70D9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2025-06-04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9DA83A2-210D-DA4F-B0E2-7FEB51C51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2CE052-AD24-DD4C-BDF8-CAB72198C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01004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DF8A24-5695-9844-8E78-A7D358BAD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2025-06-04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26A38E-CB2D-284D-8A04-A0C30AD5A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DB4974-0385-3947-8A8E-F48200E0D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96232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C3F0D0-929B-6D4F-BC23-57A6C8FF8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BE0195-ADCD-3348-AA93-FDC5319B5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FA3C88-273F-BF47-96B8-89FA56BC9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A1290D-F694-7049-B03B-BC6D7EC99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2025-06-04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BC5B63-08AD-2241-B3CF-54580600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BF370D-32DE-4049-9667-466DB2CCB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4515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4F248-8747-C148-A85A-3A50C32CC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4307CB-A172-CF45-A310-236C5E549A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59B2A2-FC27-E643-8C88-6B32009AD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9A724-30FF-C140-9F41-A4847275D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2025-06-04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79ECE2-A656-8540-AB2B-A2CF27A0B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21AE6E-87E0-054D-AA82-840A68643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87935513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1DA448-CD88-7046-B2CE-341E8EE6D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EFB751-C8C6-4547-BF31-4EE3DE135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1028D7-F6A6-FE4B-AC80-3820D0E39C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190A8-49E4-B14B-A3B4-071AC56CCA8F}" type="datetimeFigureOut">
              <a:rPr kumimoji="1" lang="ko-KR" altLang="en-US" smtClean="0"/>
              <a:t>2025-06-04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E86EFC-F915-574F-9BB7-D70B98B3C9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931160-FD16-E746-B922-AC22F5F00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2123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>
            <a:normAutofit/>
          </a:bodyPr>
          <a:lstStyle/>
          <a:p>
            <a:pPr rtl="0" eaLnBrk="1" latinLnBrk="1" hangingPunct="1">
              <a:defRPr/>
            </a:pPr>
            <a:r>
              <a:rPr lang="ko-KR" altLang="en-US"/>
              <a:t>435. 나의 영원하신 기업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/>
              <a:t>오 신실하신 주 오 신실 하신주 날마다 자비를 베푸시며 일용할 모든 것 내려주시니 오신실 하신 주 나의 구주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840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/>
              <a:t>2. 봄철과 또 여름 가을과 겨울 해와 달 별들도 다 주의 것 만물이 주 영광 드러내도다 신실한 주 사랑 나타내네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708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/>
              <a:t>오 신실하신 주 오 신실 하신주 날마다 자비를 베푸시며 일용할 모든 것 내려주시니 오신실 하신 주 나의 구주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855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/>
              <a:t>3. 내 죄를 사하여 안위하시고 주 친히 오셔서 인도하네 오늘의 힘되고 내일의 소망 주만이 만복을 내리시네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203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/>
              <a:t>오 신실하신 주 오 신실 하신주 날마다 자비를 베푸시며 일용할 모든 것 내려주시니 오신실 하신 주 나의 구주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21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ctrTitle" idx="0"/>
          </p:nvPr>
        </p:nvSpPr>
        <p:spPr/>
        <p:txBody>
          <a:bodyPr/>
          <a:p>
            <a:pPr>
              <a:defRPr/>
            </a:pPr>
            <a:r>
              <a:rPr lang="ko-KR" altLang="en-US"/>
              <a:t>391. 오놀라운 구세주</a:t>
            </a:r>
            <a:endParaRPr lang="ko-KR" altLang="en-US"/>
          </a:p>
        </p:txBody>
      </p:sp>
      <p:sp>
        <p:nvSpPr>
          <p:cNvPr id="4" name="부제목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/>
              <a:t>(1)오 놀라운 구세주 예수 내 주 참 능력의 주시로다</a:t>
            </a:r>
            <a:br>
              <a:rPr lang="ko-KR" altLang="en-US"/>
            </a:br>
            <a:r>
              <a:rPr lang="ko-KR" altLang="en-US"/>
              <a:t>큰 바위 및 안전한 그 곳으로 내 영혼을 숨기시네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229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/>
              <a:t>후렴:메마른 땅을 종일 걸어가도 나 피곤치 아니하며</a:t>
            </a:r>
            <a:br>
              <a:rPr lang="ko-KR" altLang="en-US"/>
            </a:br>
            <a:r>
              <a:rPr lang="ko-KR" altLang="en-US"/>
              <a:t>저 위험한 곳 내가 이를 때면 큰 바위에 숨기시고 주 손으로 덮으시네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198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/>
              <a:t>(2)오 놀라운 구세주 예수 내 주 내 모든 짐 벗기시네</a:t>
            </a:r>
            <a:br>
              <a:rPr lang="ko-KR" altLang="en-US"/>
            </a:br>
            <a:r>
              <a:rPr lang="ko-KR" altLang="en-US"/>
              <a:t>죄악에서 날 끌어 올리시며 또 나에게 힘 주시네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87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/>
              <a:t>후렴:메마른 땅을 종일 걸어가도 나 피곤치 아니하며</a:t>
            </a:r>
            <a:br>
              <a:rPr lang="ko-KR" altLang="en-US"/>
            </a:br>
            <a:r>
              <a:rPr lang="ko-KR" altLang="en-US"/>
              <a:t>저 위험한 곳 내가 이를 때면 큰 바위에 숨기시고 주 손으로 덮으시네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775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/>
              <a:t>(1)나의 영원하신 기업 생명보다 귀하다</a:t>
            </a:r>
            <a:br>
              <a:rPr lang="ko-KR" altLang="en-US"/>
            </a:br>
            <a:r>
              <a:rPr lang="ko-KR" altLang="en-US"/>
              <a:t>나의 갈길 다가도록 나와 동행하소서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583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/>
              <a:t>(3)측량 못할 은혜로 채우시며 늘 성령의 감화 주사</a:t>
            </a:r>
            <a:br>
              <a:rPr lang="ko-KR" altLang="en-US"/>
            </a:br>
            <a:r>
              <a:rPr lang="ko-KR" altLang="en-US"/>
              <a:t>큰 기쁨 중 주님을 찬양토록 내 믿음을 도우시네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26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/>
              <a:t>후렴:메마른 땅을 종일 걸어가도 나 피곤치 아니하며</a:t>
            </a:r>
            <a:br>
              <a:rPr lang="ko-KR" altLang="en-US"/>
            </a:br>
            <a:r>
              <a:rPr lang="ko-KR" altLang="en-US"/>
              <a:t>저 위험한 곳 내가 이를 때면 큰 바위에 숨기시고 주 손으로 덮으시네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402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/>
              <a:t>(4)주 예수님 공중에 임하실 때 나 일어나 맞이하리</a:t>
            </a:r>
            <a:br>
              <a:rPr lang="ko-KR" altLang="en-US"/>
            </a:br>
            <a:r>
              <a:rPr lang="ko-KR" altLang="en-US"/>
              <a:t>그 구원의 은총을 노래하리 저 천군과 천사 함께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573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/>
              <a:t>후렴:메마른 땅을 종일 걸어가도 나 피곤치 아니하며</a:t>
            </a:r>
            <a:br>
              <a:rPr lang="ko-KR" altLang="en-US"/>
            </a:br>
            <a:r>
              <a:rPr lang="ko-KR" altLang="en-US"/>
              <a:t>저 위험한 곳 내가 이를 때면 큰 바위에 숨기시고 주 손으로 덮으시네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7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/>
              <a:t>후렴:주께로 가까이 주께로 가오니</a:t>
            </a:r>
            <a:br>
              <a:rPr lang="ko-KR" altLang="en-US"/>
            </a:br>
            <a:r>
              <a:rPr lang="ko-KR" altLang="en-US"/>
              <a:t>나의 갈길 다가도록 나와 동행 하소서 아멘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396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/>
              <a:t>(2)세상 부귀안일 함과 모든 명예 버리고</a:t>
            </a:r>
            <a:br>
              <a:rPr lang="ko-KR" altLang="en-US"/>
            </a:br>
            <a:r>
              <a:rPr lang="ko-KR" altLang="en-US"/>
              <a:t>험한 길을 가는 동안 나와 동행 하소서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693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/>
              <a:t>후렴:주께로 가까이 주께로 가오니</a:t>
            </a:r>
            <a:br>
              <a:rPr lang="ko-KR" altLang="en-US"/>
            </a:br>
            <a:r>
              <a:rPr lang="ko-KR" altLang="en-US"/>
              <a:t>나의 갈길 다가도록 나와 동행 하소서 아멘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260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/>
              <a:t>(3)어둔 골짝 지나가며 험한 바다 건너서</a:t>
            </a:r>
            <a:br>
              <a:rPr lang="ko-KR" altLang="en-US"/>
            </a:br>
            <a:r>
              <a:rPr lang="ko-KR" altLang="en-US"/>
              <a:t>천국문에 이르도록 나와 동행 하소서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243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/>
              <a:t>후렴:주께로 가까이 주께로 가오니</a:t>
            </a:r>
            <a:br>
              <a:rPr lang="ko-KR" altLang="en-US"/>
            </a:br>
            <a:r>
              <a:rPr lang="ko-KR" altLang="en-US"/>
              <a:t>나의 갈길 다가도록 나와 동행 하소서 아멘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145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ctrTitle" idx="0"/>
          </p:nvPr>
        </p:nvSpPr>
        <p:spPr/>
        <p:txBody>
          <a:bodyPr/>
          <a:p>
            <a:pPr>
              <a:defRPr/>
            </a:pPr>
            <a:r>
              <a:rPr lang="ko-KR" altLang="en-US"/>
              <a:t>393. 오 신실하신 주</a:t>
            </a:r>
            <a:endParaRPr lang="ko-KR" altLang="en-US"/>
          </a:p>
        </p:txBody>
      </p:sp>
      <p:sp>
        <p:nvSpPr>
          <p:cNvPr id="4" name="부제목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/>
              <a:t>1. 오 신실하신 주 내 아버지여 늘 함께 계셔니 두렴없네 그 사랑 변찮고 날 지키시며 어제나 오늘이 한결같네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936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316</ep:Words>
  <ep:PresentationFormat>와이드스크린</ep:PresentationFormat>
  <ep:Paragraphs>46</ep:Paragraphs>
  <ep:Slides>23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ep:HeadingPairs>
  <ep:TitlesOfParts>
    <vt:vector size="24" baseType="lpstr">
      <vt:lpstr>Office 테마</vt:lpstr>
      <vt:lpstr>435. 나의 영원하신 기업</vt:lpstr>
      <vt:lpstr>(1)나의 영원하신 기업 생명보다 귀하다 나의 갈길 다가도록 나와 동행하소서</vt:lpstr>
      <vt:lpstr>후렴:주께로 가까이 주께로 가오니 나의 갈길 다가도록 나와 동행 하소서 아멘</vt:lpstr>
      <vt:lpstr>(2)세상 부귀안일 함과 모든 명예 버리고 험한 길을 가는 동안 나와 동행 하소서</vt:lpstr>
      <vt:lpstr>후렴:주께로 가까이 주께로 가오니 나의 갈길 다가도록 나와 동행 하소서 아멘</vt:lpstr>
      <vt:lpstr>(3)어둔 골짝 지나가며 험한 바다 건너서 천국문에 이르도록 나와 동행 하소서</vt:lpstr>
      <vt:lpstr>후렴:주께로 가까이 주께로 가오니 나의 갈길 다가도록 나와 동행 하소서 아멘</vt:lpstr>
      <vt:lpstr>393. 오 신실하신 주</vt:lpstr>
      <vt:lpstr>1. 오 신실하신 주 내 아버지여 늘 함께 계셔니 두렴없네 그 사랑 변찮고 날 지키시며 어제나 오늘이 한결같네</vt:lpstr>
      <vt:lpstr>오 신실하신 주 오 신실 하신주 날마다 자비를 베푸시며 일용할 모든 것 내려주시니 오신실 하신 주 나의 구주</vt:lpstr>
      <vt:lpstr>2. 봄철과 또 여름 가을과 겨울 해와 달 별들도 다 주의 것 만물이 주 영광 드러내도다 신실한 주 사랑 나타내네</vt:lpstr>
      <vt:lpstr>오 신실하신 주 오 신실 하신주 날마다 자비를 베푸시며 일용할 모든 것 내려주시니 오신실 하신 주 나의 구주</vt:lpstr>
      <vt:lpstr>3. 내 죄를 사하여 안위하시고 주 친히 오셔서 인도하네 오늘의 힘되고 내일의 소망 주만이 만복을 내리시네</vt:lpstr>
      <vt:lpstr>오 신실하신 주 오 신실 하신주 날마다 자비를 베푸시며 일용할 모든 것 내려주시니 오신실 하신 주 나의 구주</vt:lpstr>
      <vt:lpstr>391. 오놀라운 구세주</vt:lpstr>
      <vt:lpstr>(1)오 놀라운 구세주 예수 내 주 참 능력의 주시로다 큰 바위 및 안전한 그 곳으로 내 영혼을 숨기시네</vt:lpstr>
      <vt:lpstr>후렴:메마른 땅을 종일 걸어가도 나 피곤치 아니하며 저 위험한 곳 내가 이를 때면 큰 바위에 숨기시고 주 손으로 덮으시네</vt:lpstr>
      <vt:lpstr>(2)오 놀라운 구세주 예수 내 주 내 모든 짐 벗기시네 죄악에서 날 끌어 올리시며 또 나에게 힘 주시네</vt:lpstr>
      <vt:lpstr>후렴:메마른 땅을 종일 걸어가도 나 피곤치 아니하며 저 위험한 곳 내가 이를 때면 큰 바위에 숨기시고 주 손으로 덮으시네</vt:lpstr>
      <vt:lpstr>(3)측량 못할 은혜로 채우시며 늘 성령의 감화 주사 큰 기쁨 중 주님을 찬양토록 내 믿음을 도우시네</vt:lpstr>
      <vt:lpstr>후렴:메마른 땅을 종일 걸어가도 나 피곤치 아니하며 저 위험한 곳 내가 이를 때면 큰 바위에 숨기시고 주 손으로 덮으시네</vt:lpstr>
      <vt:lpstr>(4)주 예수님 공중에 임하실 때 나 일어나 맞이하리 그 구원의 은총을 노래하리 저 천군과 천사 함께</vt:lpstr>
      <vt:lpstr>후렴:메마른 땅을 종일 걸어가도 나 피곤치 아니하며 저 위험한 곳 내가 이를 때면 큰 바위에 숨기시고 주 손으로 덮으시네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2024-04-23T11:31:35.000</dcterms:created>
  <dc:creator>201814015 김경자</dc:creator>
  <cp:lastModifiedBy>Taebu</cp:lastModifiedBy>
  <dcterms:modified xsi:type="dcterms:W3CDTF">2025-06-18T09:37:27.082</dcterms:modified>
  <cp:revision>208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