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3"/>
  </p:notesMasterIdLst>
  <p:sldIdLst>
    <p:sldId id="256" r:id="rId2"/>
    <p:sldId id="342" r:id="rId3"/>
    <p:sldId id="350" r:id="rId4"/>
    <p:sldId id="343" r:id="rId5"/>
    <p:sldId id="346" r:id="rId6"/>
    <p:sldId id="341" r:id="rId7"/>
    <p:sldId id="347" r:id="rId8"/>
    <p:sldId id="344" r:id="rId9"/>
    <p:sldId id="348" r:id="rId10"/>
    <p:sldId id="345" r:id="rId11"/>
    <p:sldId id="349" r:id="rId12"/>
  </p:sldIdLst>
  <p:sldSz cx="24384000" cy="13716000"/>
  <p:notesSz cx="6858000" cy="9144000"/>
  <p:embeddedFontLst>
    <p:embeddedFont>
      <p:font typeface="Verdana" panose="020B0604030504040204" pitchFamily="34" charset="0"/>
      <p:regular r:id="rId14"/>
      <p:bold r:id="rId15"/>
      <p:italic r:id="rId16"/>
      <p:boldItalic r:id="rId17"/>
    </p:embeddedFont>
    <p:embeddedFont>
      <p:font typeface="Helvetica Neue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01A4FF-A8A7-45C3-A3F9-7A65587B7FE2}">
  <a:tblStyle styleId="{EF01A4FF-A8A7-45C3-A3F9-7A65587B7FE2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CDEE0">
              <a:alpha val="17647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E771C9-EC3F-4DCC-A3D1-E9D0552236EC}" styleName="Table_1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4EB9B">
              <a:alpha val="25882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889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14788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45" autoAdjust="0"/>
    <p:restoredTop sz="64903" autoAdjust="0"/>
  </p:normalViewPr>
  <p:slideViewPr>
    <p:cSldViewPr>
      <p:cViewPr varScale="1">
        <p:scale>
          <a:sx n="26" d="100"/>
          <a:sy n="26" d="100"/>
        </p:scale>
        <p:origin x="138" y="83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75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74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</a:t>
            </a:r>
            <a:r>
              <a:rPr lang="ko-KR" altLang="en-US" dirty="0" smtClean="0"/>
              <a:t>번을 던져서 </a:t>
            </a:r>
            <a:r>
              <a:rPr lang="en-US" altLang="ko-KR" dirty="0" smtClean="0"/>
              <a:t>m</a:t>
            </a:r>
            <a:r>
              <a:rPr lang="ko-KR" altLang="en-US" dirty="0" smtClean="0"/>
              <a:t>의 합이 되게 </a:t>
            </a: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4773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1013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4701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암호화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짜라 </a:t>
            </a: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/>
              <a:t>복호화</a:t>
            </a:r>
            <a:r>
              <a:rPr lang="ko-KR" altLang="en-US" dirty="0" smtClean="0"/>
              <a:t> 부호화 </a:t>
            </a: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7794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1801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암호 </a:t>
            </a:r>
            <a:r>
              <a:rPr lang="ko-KR" altLang="en-US" dirty="0" err="1" smtClean="0"/>
              <a:t>만들때</a:t>
            </a:r>
            <a:r>
              <a:rPr lang="ko-KR" altLang="en-US" dirty="0" smtClean="0"/>
              <a:t> 규정 </a:t>
            </a: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/>
              <a:t>몇글자</a:t>
            </a:r>
            <a:r>
              <a:rPr lang="ko-KR" altLang="en-US" dirty="0" smtClean="0"/>
              <a:t> 이상 </a:t>
            </a: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특수문자 포함 </a:t>
            </a:r>
            <a:r>
              <a:rPr lang="ko-KR" altLang="en-US" dirty="0" err="1" smtClean="0"/>
              <a:t>이런것들</a:t>
            </a:r>
            <a:r>
              <a:rPr lang="ko-KR" altLang="en-US" dirty="0" smtClean="0"/>
              <a:t> </a:t>
            </a: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0088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3장">
  <p:cSld name="사진 - 3장">
    <p:bg>
      <p:bgPr>
        <a:solidFill>
          <a:srgbClr val="22222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bg>
      <p:bgPr>
        <a:solidFill>
          <a:srgbClr val="22222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 대체">
  <p:cSld name="인용 대체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">
  <p:cSld name="사진">
    <p:bg>
      <p:bgPr>
        <a:solidFill>
          <a:srgbClr val="2222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">
  <p:cSld name="빈 페이지">
    <p:bg>
      <p:bgPr>
        <a:solidFill>
          <a:srgbClr val="22222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 대체">
  <p:cSld name="빈 페이지 대체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TITLE_AND_BODY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평">
  <p:cSld name="사진 - 수평">
    <p:bg>
      <p:bgPr>
        <a:solidFill>
          <a:srgbClr val="22222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 대체">
  <p:cSld name="제목 및 부제 대체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- 가운데">
  <p:cSld name="제목 - 가운데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직">
  <p:cSld name="사진 - 수직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 rot="10800000" flipH="1">
            <a:off x="11049000" y="8635798"/>
            <a:ext cx="12572997" cy="203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 대체">
  <p:cSld name="제목 및 구분점 대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 idx="4294967295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기본 </a:t>
            </a:r>
            <a:r>
              <a:rPr lang="en-US" sz="15300" b="1" i="0" u="none" strike="noStrike" cap="none" dirty="0" err="1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프로그래밍</a:t>
            </a:r>
            <a:r>
              <a:rPr lang="en-US" sz="15300" b="1" i="0" u="none" strike="noStrike" cap="none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04</a:t>
            </a:r>
            <a:endParaRPr sz="72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294967295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lang="en-US" sz="7700" b="0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18982984" y="304799"/>
            <a:ext cx="5181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데이터융합SW과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김</a:t>
            </a:r>
            <a:r>
              <a:rPr lang="ko-KR" altLang="en-US" sz="4200" b="1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규</a:t>
            </a: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석 </a:t>
            </a:r>
            <a:r>
              <a:rPr 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교수</a:t>
            </a:r>
            <a:r>
              <a:rPr lang="en-US" sz="4200" b="1" i="0" u="none" strike="noStrike" cap="none" dirty="0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Data Confirmation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Set up your conditions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number of conditions should be at least 5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e.g.,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#1 : The string length should be over 10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#2 : The string should contains the character ‘k’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….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-&gt; 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abdefewqqwer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FAIL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-&gt; kdefkdie123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PASS</a:t>
              </a: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P5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1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0"/>
            <a:ext cx="12666444" cy="13296900"/>
          </a:xfrm>
          <a:prstGeom prst="rect">
            <a:avLst/>
          </a:prstGeom>
        </p:spPr>
      </p:pic>
      <p:sp>
        <p:nvSpPr>
          <p:cNvPr id="3" name="Google Shape;94;p19"/>
          <p:cNvSpPr txBox="1">
            <a:spLocks/>
          </p:cNvSpPr>
          <p:nvPr/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80000"/>
              </a:lnSpc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smtClean="0">
                <a:solidFill>
                  <a:srgbClr val="FFC000"/>
                </a:solidFill>
              </a:rPr>
              <a:t>P5</a:t>
            </a:r>
            <a:endParaRPr lang="en-US" sz="6600" dirty="0">
              <a:solidFill>
                <a:srgbClr val="FFC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1409" y="3352800"/>
            <a:ext cx="7541591" cy="582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3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Program to Calculate the Probabilities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numbers N and M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all the cases when the sum is M when throwing N of dice 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6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(1, 5)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(2, 4)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(3, 3)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(4, 2)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(5, 1)</a:t>
              </a: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P1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73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35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Banking System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This program runs indefinitely until the user tries terminating it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#Menu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Deposit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Withdrawal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Balance : 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-&gt; 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10000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#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Menu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Deposit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Withdrawal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Balance :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10000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-&gt; 2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2000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#Menu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Deposit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Withdrawal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Balance :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8000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P2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59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4;p19"/>
          <p:cNvSpPr txBox="1">
            <a:spLocks/>
          </p:cNvSpPr>
          <p:nvPr/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80000"/>
              </a:lnSpc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smtClean="0">
                <a:solidFill>
                  <a:srgbClr val="FFC000"/>
                </a:solidFill>
              </a:rPr>
              <a:t>P2</a:t>
            </a:r>
            <a:endParaRPr lang="en-US" sz="6600" dirty="0">
              <a:solidFill>
                <a:srgbClr val="FFC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72689"/>
            <a:ext cx="10210800" cy="129525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2800" y="172689"/>
            <a:ext cx="8482176" cy="1298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21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Program to Calculate the Sum of Multiples of N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two numbers for the M and N respectively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Calculate the sum of multiples of N from 1 to M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SUM : 50(5, 10, 15, 20)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P3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32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1" y="304800"/>
            <a:ext cx="9677400" cy="133537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9600" y="4090350"/>
            <a:ext cx="6734667" cy="3277297"/>
          </a:xfrm>
          <a:prstGeom prst="rect">
            <a:avLst/>
          </a:prstGeom>
        </p:spPr>
      </p:pic>
      <p:sp>
        <p:nvSpPr>
          <p:cNvPr id="7" name="Google Shape;94;p19"/>
          <p:cNvSpPr txBox="1">
            <a:spLocks/>
          </p:cNvSpPr>
          <p:nvPr/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80000"/>
              </a:lnSpc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smtClean="0">
                <a:solidFill>
                  <a:srgbClr val="FFC000"/>
                </a:solidFill>
              </a:rPr>
              <a:t>P3</a:t>
            </a:r>
            <a:endParaRPr lang="en-US"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410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Encryption and Decryption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Create your own encryption algorithm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e.g., a-&gt;b, b-&gt;c, c-&gt;d, d-&gt;e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#Menu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Encryption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Decryption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-&gt; school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Result : 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tdippm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2.  Encryption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3.  Decryption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-&gt; 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tdippm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Result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: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school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P4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68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04800"/>
            <a:ext cx="11530399" cy="1262191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5800" y="1828800"/>
            <a:ext cx="5057875" cy="654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68018"/>
      </p:ext>
    </p:extLst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13846</TotalTime>
  <Words>269</Words>
  <Application>Microsoft Office PowerPoint</Application>
  <PresentationFormat>사용자 지정</PresentationFormat>
  <Paragraphs>86</Paragraphs>
  <Slides>11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Avenir</vt:lpstr>
      <vt:lpstr>Arial</vt:lpstr>
      <vt:lpstr>Verdana</vt:lpstr>
      <vt:lpstr>Helvetica Neue</vt:lpstr>
      <vt:lpstr>New_Template7</vt:lpstr>
      <vt:lpstr>기본 프로그래밍 04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프로그래밍</dc:title>
  <dc:creator>CTC</dc:creator>
  <cp:lastModifiedBy>김태언</cp:lastModifiedBy>
  <cp:revision>376</cp:revision>
  <dcterms:modified xsi:type="dcterms:W3CDTF">2022-03-08T07:50:19Z</dcterms:modified>
</cp:coreProperties>
</file>