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0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25400" cap="flat" cmpd="sng">
              <a:solidFill>
                <a:srgbClr val="d4eb9b">
                  <a:alpha val="25880"/>
                </a:srgbClr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d4eb9b">
                  <a:alpha val="25880"/>
                </a:srgbClr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50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0" d="100"/>
          <a:sy n="100" d="100"/>
        </p:scale>
        <p:origin x="30" y="1644"/>
      </p:cViewPr>
      <p:guideLst>
        <p:guide orient="horz" pos="4318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4" name="Google Shape;8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2" name="Google Shape;92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2" name="Google Shape;92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2" name="Google Shape;92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2" name="Google Shape;92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2" name="Google Shape;92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2" name="Google Shape;92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2" name="Google Shape;92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2" name="Google Shape;92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9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notesSlide" Target="../notesSlides/notesSlide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notesSlide" Target="../notesSlides/notesSlide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notesSlide" Target="../notesSlides/notesSlide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notesSlide" Target="../notesSlides/notesSlide9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notesSlide" Target="../notesSlides/notesSlide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notesSlide" Target="../notesSlides/notesSlide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notesSlide" Target="../notesSlides/notesSlide5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02(A1)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" y="1672527"/>
            <a:ext cx="17907000" cy="1037094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742858" y="1981200"/>
            <a:ext cx="4907342" cy="8248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Find the Factors of 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factors of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A6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8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7400" y="1676287"/>
            <a:ext cx="14354908" cy="9296512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30600" y="2286000"/>
            <a:ext cx="7539164" cy="6907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Find the LCM(Least Common Multiple)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numbers, N and 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LCM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35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A7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9200" y="1219200"/>
            <a:ext cx="13411200" cy="11155109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06800" y="1195654"/>
            <a:ext cx="6358037" cy="5052746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192070" y="7620000"/>
            <a:ext cx="6134529" cy="4214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Find the GCD(Greatest Common Divisor)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numbers, N and 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GCD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18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A8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8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3288" y="627262"/>
            <a:ext cx="14756312" cy="1246147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06800" y="9107205"/>
            <a:ext cx="6474336" cy="369439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313612" y="1938257"/>
            <a:ext cx="7155990" cy="49197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Find the Prime Numbers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numbers,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prime number to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11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A9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6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0637" y="1447800"/>
            <a:ext cx="15063398" cy="1066800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611600" y="1400390"/>
            <a:ext cx="6396154" cy="6067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A1, A2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8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 III</a:t>
              </a:r>
              <a:endParaRPr lang="ko-KR" altLang="en-US" sz="5480" dirty="0"/>
            </a:p>
          </p:txBody>
        </p:sp>
        <p:sp>
          <p:nvSpPr>
            <p:cNvPr id="9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an “if” statement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double “for” 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2 to 9 times table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61997" y="71628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 IV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an “switch” statement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double “while” 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2 to 9 times table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9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447800"/>
            <a:ext cx="15599598" cy="968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1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371600"/>
            <a:ext cx="15733377" cy="1114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4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Draw a Right Triangle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an N height of the right triangle with “*”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“for” 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****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*****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1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3723" y="3024081"/>
            <a:ext cx="11716076" cy="7667838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373192" y="4324299"/>
            <a:ext cx="7867807" cy="5067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Draw an Equilateral Triangle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an N height of the equilateral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triangle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 “*”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“for”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    *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  ***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*****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*******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*********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0" y="1486967"/>
            <a:ext cx="14477999" cy="9409632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68666" y="3276600"/>
            <a:ext cx="6015133" cy="6393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Draw an Inverted Equilateral Triangle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an N height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of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inverted equilateral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triangle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 “*”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“for”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or “while” 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*********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*******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*****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***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</a:t>
              </a: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A5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0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264</ep:Words>
  <ep:PresentationFormat>사용자 지정</ep:PresentationFormat>
  <ep:Paragraphs>116</ep:Paragraphs>
  <ep:Slides>18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New_Template7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CTC</dc:creator>
  <cp:lastModifiedBy>taeyn</cp:lastModifiedBy>
  <dcterms:modified xsi:type="dcterms:W3CDTF">2022-03-06T16:44:55.736</dcterms:modified>
  <cp:revision>253</cp:revision>
  <dc:title>기본 프로그래밍</dc:title>
  <cp:version>1000.0000.01</cp:version>
</cp:coreProperties>
</file>