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0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25400" cap="flat" cmpd="sng">
              <a:solidFill>
                <a:srgbClr val="d4eb9b">
                  <a:alpha val="25880"/>
                </a:srgbClr>
              </a:solidFill>
              <a:prstDash val="solid"/>
              <a:round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</a:ln>
          </a:bottom>
          <a:insideH>
            <a:ln w="25400" cap="flat" cmpd="sng">
              <a:solidFill>
                <a:srgbClr val="d4eb9b">
                  <a:alpha val="25880"/>
                </a:srgbClr>
              </a:solidFill>
              <a:prstDash val="solid"/>
              <a:round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50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900" autoAdjust="0"/>
    <p:restoredTop sz="94660"/>
  </p:normalViewPr>
  <p:slideViewPr>
    <p:cSldViewPr>
      <p:cViewPr varScale="1">
        <p:scale>
          <a:sx n="100" d="100"/>
          <a:sy n="100" d="100"/>
        </p:scale>
        <p:origin x="78" y="444"/>
      </p:cViewPr>
      <p:guideLst>
        <p:guide orient="horz" pos="4318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4" name="Google Shape;8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2" name="Google Shape;92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2" name="Google Shape;92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192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notesSlide" Target="../notesSlides/notesSlide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</a:t>
            </a: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03(A1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Descriptive Statistics Calculation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inputs a number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Prints the number of numbers, mean, maximum, minimum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is performed indefinitely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: 1 -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Mean 5, Max 5, Min 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: 2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– Mean 4, Max 5, Min 3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: 3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– Mean 3, Max 5, Min 1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1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92000" y="6858000"/>
            <a:ext cx="0" cy="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81200" y="398635"/>
            <a:ext cx="13742890" cy="1291873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230600" y="1059099"/>
            <a:ext cx="6902888" cy="488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Counting by Time of Number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inputs a number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Prints the numbers of positive, negative, odd and even numbers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is performed indefinitely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 – 1, N – 0, O – 0, E – 1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-3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 – 1, N –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1,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 –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1,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 - 1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4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 –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2,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 – 1, O – 1, E -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A2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1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16180" y="685799"/>
            <a:ext cx="11598209" cy="11887201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425078" y="3276600"/>
            <a:ext cx="7815922" cy="5379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153</ep:Words>
  <ep:PresentationFormat>사용자 지정</ep:PresentationFormat>
  <ep:Paragraphs>37</ep:Paragraphs>
  <ep:Slides>5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New_Template7</vt:lpstr>
      <vt:lpstr>Arial</vt:lpstr>
      <vt:lpstr>New_Template7</vt:lpstr>
      <vt:lpstr>슬라이드 3</vt:lpstr>
      <vt:lpstr>PowerPoint 프레젠테이션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CTC</dc:creator>
  <cp:lastModifiedBy>taeyn</cp:lastModifiedBy>
  <dcterms:modified xsi:type="dcterms:W3CDTF">2022-03-07T13:52:52.992</dcterms:modified>
  <cp:revision>250</cp:revision>
  <dc:title>기본 프로그래밍</dc:title>
  <cp:version>1000.0000.01</cp:version>
</cp:coreProperties>
</file>