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24384000" cy="13716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25400" cap="flat" cmpd="sng">
              <a:solidFill>
                <a:srgbClr val="D4EB9B">
                  <a:alpha val="2588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D4EB9B">
                  <a:alpha val="2588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5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24" d="100"/>
          <a:sy n="24" d="100"/>
        </p:scale>
        <p:origin x="77" y="845"/>
      </p:cViewPr>
      <p:guideLst>
        <p:guide orient="horz" pos="4319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4" name="Google Shape;8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24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06(A1)</a:t>
            </a:r>
            <a:b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김규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Reverse a String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reversed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method and parameter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“</a:t>
              </a:r>
              <a:r>
                <a:rPr lang="en-US" altLang="ko-KR" sz="4416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charAt</a:t>
              </a:r>
              <a:r>
                <a:rPr lang="en-US" altLang="ko-KR" sz="4416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Hello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olleH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4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A3 ( A2</a:t>
            </a:r>
            <a:r>
              <a:rPr lang="ko-KR" altLang="en-US" sz="6600" dirty="0">
                <a:solidFill>
                  <a:srgbClr val="FFC000"/>
                </a:solidFill>
              </a:rPr>
              <a:t>와 동일한 코드로 해결</a:t>
            </a:r>
            <a:r>
              <a:rPr lang="en-US" altLang="ko-KR" sz="6600" dirty="0">
                <a:solidFill>
                  <a:srgbClr val="FFC000"/>
                </a:solidFill>
              </a:rPr>
              <a:t>)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057400"/>
            <a:ext cx="12046736" cy="8196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7668765"/>
            <a:ext cx="7854675" cy="25850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416" y="2590800"/>
            <a:ext cx="9200194" cy="37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 panose="020B0604030504040204" pitchFamily="34" charset="0"/>
                  <a:ea typeface="Verdana" panose="020B0604030504040204" pitchFamily="34" charset="0"/>
                </a:rPr>
                <a:t>Finding the Nearest Number</a:t>
              </a:r>
              <a:endParaRPr lang="ko-KR" altLang="en-US" sz="5480" b="1" dirty="0">
                <a:latin typeface="Verdana" panose="020B0604030504040204" pitchFamily="34" charset="0"/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series of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(ex, 1.1 2.2 -5.7 10.3 20.2, -31.2)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among the numbers above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(ex, -5.7)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which is the nearest one to the input number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1.1 2.2 -5.7 10.3 20.2 -31.2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-5.7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0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4409" y="1131569"/>
            <a:ext cx="10816590" cy="57264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0" y="6858000"/>
            <a:ext cx="0" cy="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44400" y="7010400"/>
            <a:ext cx="0" cy="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0" y="0"/>
            <a:ext cx="11125200" cy="13627253"/>
          </a:xfrm>
          <a:prstGeom prst="rect">
            <a:avLst/>
          </a:prstGeom>
        </p:spPr>
      </p:pic>
      <p:sp>
        <p:nvSpPr>
          <p:cNvPr id="6" name="Google Shape;94;p19"/>
          <p:cNvSpPr txBox="1">
            <a:spLocks noGrp="1"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venir"/>
              <a:buNone/>
              <a:defRPr/>
            </a:pPr>
            <a:r>
              <a:rPr kumimoji="0" lang="en-US" altLang="ko-KR" sz="6600" b="0" i="0" u="none" strike="noStrike" kern="0" cap="none" spc="0" normalizeH="0" baseline="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A4</a:t>
            </a:r>
            <a:endParaRPr kumimoji="0" sz="6600" b="0" i="0" u="none" strike="noStrike" kern="0" cap="none" spc="0" normalizeH="0" baseline="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67000" y="7778376"/>
            <a:ext cx="7162800" cy="5838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 panose="020B0604030504040204" pitchFamily="34" charset="0"/>
                  <a:ea typeface="Verdana" panose="020B0604030504040204" pitchFamily="34" charset="0"/>
                </a:rPr>
                <a:t>Unit Converter</a:t>
              </a:r>
              <a:endParaRPr lang="ko-KR" altLang="en-US" sz="5480" b="1" dirty="0">
                <a:latin typeface="Verdana" panose="020B0604030504040204" pitchFamily="34" charset="0"/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# Unit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3. mm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4. km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5. mile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the two units and inputs a number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result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at least one class and one method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2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19"/>
          <p:cNvSpPr txBox="1">
            <a:spLocks noGrp="1"/>
          </p:cNvSpPr>
          <p:nvPr/>
        </p:nvSpPr>
        <p:spPr>
          <a:xfrm>
            <a:off x="609600" y="228600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venir"/>
              <a:buNone/>
              <a:defRPr/>
            </a:pPr>
            <a:r>
              <a:rPr kumimoji="0" lang="en-US" altLang="ko-KR" sz="6600" b="0" i="0" u="none" strike="noStrike" kern="0" cap="none" spc="0" normalizeH="0" baseline="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A5</a:t>
            </a:r>
            <a:endParaRPr kumimoji="0" sz="6600" b="0" i="0" u="none" strike="noStrike" kern="0" cap="none" spc="0" normalizeH="0" baseline="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1607" y="1295240"/>
            <a:ext cx="9360192" cy="5105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29570" y="13024"/>
            <a:ext cx="13254430" cy="1370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19"/>
          <p:cNvSpPr txBox="1">
            <a:spLocks noGrp="1"/>
          </p:cNvSpPr>
          <p:nvPr/>
        </p:nvSpPr>
        <p:spPr>
          <a:xfrm>
            <a:off x="609600" y="228600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venir"/>
              <a:buNone/>
              <a:defRPr/>
            </a:pPr>
            <a:r>
              <a:rPr kumimoji="0" lang="en-US" altLang="ko-KR" sz="6600" b="0" i="0" u="none" strike="noStrike" kern="0" cap="none" spc="0" normalizeH="0" baseline="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A5</a:t>
            </a:r>
            <a:endParaRPr kumimoji="0" sz="6600" b="0" i="0" u="none" strike="noStrike" kern="0" cap="none" spc="0" normalizeH="0" baseline="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86108"/>
            <a:ext cx="13918132" cy="109437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25195" y="914400"/>
            <a:ext cx="8868205" cy="427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82800" y="6858000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400" dirty="0">
              <a:solidFill>
                <a:srgbClr val="FFFFFF"/>
              </a:solidFill>
            </a:endParaRPr>
          </a:p>
          <a:p>
            <a:pPr>
              <a:defRPr/>
            </a:pPr>
            <a:endParaRPr lang="ko-KR" altLang="en-US" sz="4000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 sz="4000" dirty="0" err="1">
                <a:solidFill>
                  <a:srgbClr val="FFFFFF"/>
                </a:solidFill>
                <a:latin typeface="+mj-ea"/>
                <a:ea typeface="+mj-ea"/>
              </a:rPr>
              <a:t>계산값의</a:t>
            </a:r>
            <a:endParaRPr lang="ko-KR" altLang="en-US" sz="400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소수점이 길어지면 오류가 생기는데 </a:t>
            </a:r>
          </a:p>
          <a:p>
            <a:pPr>
              <a:defRPr/>
            </a:pPr>
            <a:endParaRPr lang="ko-KR" altLang="en-US" sz="400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defRPr/>
            </a:pPr>
            <a:endParaRPr lang="ko-KR" altLang="en-US" sz="400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4000" dirty="0" err="1">
                <a:solidFill>
                  <a:srgbClr val="FFFFFF"/>
                </a:solidFill>
                <a:latin typeface="+mj-ea"/>
                <a:ea typeface="+mj-ea"/>
              </a:rPr>
              <a:t>왜인지</a:t>
            </a: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 모르겠다</a:t>
            </a:r>
            <a:r>
              <a:rPr lang="en-US" altLang="ko-KR" sz="4000" dirty="0">
                <a:solidFill>
                  <a:srgbClr val="FFFFFF"/>
                </a:solidFill>
                <a:latin typeface="+mj-ea"/>
                <a:ea typeface="+mj-ea"/>
              </a:rPr>
              <a:t>.</a:t>
            </a: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ko-KR" altLang="en-US" sz="4000" dirty="0" err="1">
                <a:solidFill>
                  <a:srgbClr val="FFFFFF"/>
                </a:solidFill>
                <a:latin typeface="+mj-ea"/>
                <a:ea typeface="+mj-ea"/>
              </a:rPr>
              <a:t>ㅠㅠ</a:t>
            </a: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Korean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Math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3. English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4.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5. Science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0. Back to Main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“Social Studies” is registered.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A1(Cont’d)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1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“Social Studies” is registered.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Korean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Math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3. English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4.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5. Science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0. Back to Main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A1(Cont’d)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2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 End –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3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0E57DF-D2BC-427E-B286-5BF96E76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304800"/>
            <a:ext cx="7772400" cy="13435150"/>
          </a:xfrm>
          <a:prstGeom prst="rect">
            <a:avLst/>
          </a:prstGeom>
        </p:spPr>
      </p:pic>
      <p:sp>
        <p:nvSpPr>
          <p:cNvPr id="4" name="Google Shape;94;p19">
            <a:extLst>
              <a:ext uri="{FF2B5EF4-FFF2-40B4-BE49-F238E27FC236}">
                <a16:creationId xmlns:a16="http://schemas.microsoft.com/office/drawing/2014/main" id="{E0B26359-9282-497E-88B8-A3E90749778D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A1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19">
            <a:extLst>
              <a:ext uri="{FF2B5EF4-FFF2-40B4-BE49-F238E27FC236}">
                <a16:creationId xmlns:a16="http://schemas.microsoft.com/office/drawing/2014/main" id="{52E1021C-63C0-4F1E-B63B-7CC5EB3A8A9C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A1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6A08B-0BD8-4F6D-8108-3BF05075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50014"/>
            <a:ext cx="10482588" cy="12926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AF9FF9-B3E1-419F-8330-ABA6EBCB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579" y="172689"/>
            <a:ext cx="9441452" cy="1339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5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D180B9-595E-4735-9EBA-CA03CA0D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752600"/>
            <a:ext cx="14050738" cy="9077603"/>
          </a:xfrm>
          <a:prstGeom prst="rect">
            <a:avLst/>
          </a:prstGeom>
        </p:spPr>
      </p:pic>
      <p:sp>
        <p:nvSpPr>
          <p:cNvPr id="4" name="Google Shape;94;p19">
            <a:extLst>
              <a:ext uri="{FF2B5EF4-FFF2-40B4-BE49-F238E27FC236}">
                <a16:creationId xmlns:a16="http://schemas.microsoft.com/office/drawing/2014/main" id="{7C0AAC5E-8646-4BEF-AA2A-E901B728F76E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A1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7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Reverse a Number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reversed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method and parameter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245823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328542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0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057400"/>
            <a:ext cx="12046736" cy="8196449"/>
          </a:xfrm>
          <a:prstGeom prst="rect">
            <a:avLst/>
          </a:prstGeom>
        </p:spPr>
      </p:pic>
      <p:sp>
        <p:nvSpPr>
          <p:cNvPr id="8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>
                <a:solidFill>
                  <a:srgbClr val="FFC000"/>
                </a:solidFill>
              </a:rPr>
              <a:t>A2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14" y="8001000"/>
            <a:ext cx="8458196" cy="2819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416" y="2590800"/>
            <a:ext cx="9200194" cy="37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72309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370</Words>
  <Application>Microsoft Office PowerPoint</Application>
  <PresentationFormat>사용자 지정</PresentationFormat>
  <Paragraphs>123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Helvetica Neue</vt:lpstr>
      <vt:lpstr>Verdana</vt:lpstr>
      <vt:lpstr>Avenir</vt:lpstr>
      <vt:lpstr>맑은 고딕</vt:lpstr>
      <vt:lpstr>New_Template7</vt:lpstr>
      <vt:lpstr>기본 프로그래밍 06(A1)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 태언</cp:lastModifiedBy>
  <cp:revision>257</cp:revision>
  <dcterms:modified xsi:type="dcterms:W3CDTF">2022-03-12T08:46:35Z</dcterms:modified>
  <cp:version>1000.0000.01</cp:version>
</cp:coreProperties>
</file>