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7"/>
  </p:notesMasterIdLst>
  <p:sldIdLst>
    <p:sldId id="256" r:id="rId2"/>
    <p:sldId id="259" r:id="rId3"/>
    <p:sldId id="262" r:id="rId4"/>
    <p:sldId id="260" r:id="rId5"/>
    <p:sldId id="263" r:id="rId6"/>
  </p:sldIdLst>
  <p:sldSz cx="24384000" cy="13716000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30" d="100"/>
          <a:sy n="30" d="100"/>
        </p:scale>
        <p:origin x="108" y="169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31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44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24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07(A1)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51114" y="243880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7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Finding a Character</a:t>
              </a:r>
              <a:endParaRPr lang="ko-KR" altLang="en-US" sz="5480" dirty="0"/>
            </a:p>
          </p:txBody>
        </p:sp>
        <p:sp>
          <p:nvSpPr>
            <p:cNvPr id="8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string and a character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Find the character from the string and show the order of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first found(case sensitive)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South Korea has a earned a reputation as a leading global ICT center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South Korea has a earned a reputation as a leading global ICT center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8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10507719" cy="8229823"/>
          </a:xfrm>
          <a:prstGeom prst="rect">
            <a:avLst/>
          </a:prstGeom>
        </p:spPr>
      </p:pic>
      <p:sp>
        <p:nvSpPr>
          <p:cNvPr id="6" name="Google Shape;94;p19"/>
          <p:cNvSpPr txBox="1">
            <a:spLocks/>
          </p:cNvSpPr>
          <p:nvPr/>
        </p:nvSpPr>
        <p:spPr>
          <a:xfrm>
            <a:off x="751114" y="243880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smtClean="0">
                <a:solidFill>
                  <a:srgbClr val="FFC000"/>
                </a:solidFill>
              </a:rPr>
              <a:t>A1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00" y="3124200"/>
            <a:ext cx="10236526" cy="2476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5400" y="7351132"/>
            <a:ext cx="10632120" cy="236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Printing Numbers Matching the Condition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Initialize an integer array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numbers with N in each digit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[Code]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[] numbers = {123, 32, 356, 53, 2, 67, 31, 78, 41, 9, 29};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356 53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123 32 2 29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895600"/>
            <a:ext cx="13207677" cy="9334750"/>
          </a:xfrm>
          <a:prstGeom prst="rect">
            <a:avLst/>
          </a:prstGeom>
        </p:spPr>
      </p:pic>
      <p:sp>
        <p:nvSpPr>
          <p:cNvPr id="3" name="Google Shape;94;p19"/>
          <p:cNvSpPr txBox="1">
            <a:spLocks/>
          </p:cNvSpPr>
          <p:nvPr/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A2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136" y="8153400"/>
            <a:ext cx="4815864" cy="26718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1136" y="4343400"/>
            <a:ext cx="3378274" cy="25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2419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16826</TotalTime>
  <Words>137</Words>
  <Application>Microsoft Office PowerPoint</Application>
  <PresentationFormat>사용자 지정</PresentationFormat>
  <Paragraphs>38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Helvetica Neue</vt:lpstr>
      <vt:lpstr>Verdana</vt:lpstr>
      <vt:lpstr>Arial</vt:lpstr>
      <vt:lpstr>Avenir</vt:lpstr>
      <vt:lpstr>New_Template7</vt:lpstr>
      <vt:lpstr>기본 프로그래밍 07(A1)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김태언</cp:lastModifiedBy>
  <cp:revision>255</cp:revision>
  <dcterms:modified xsi:type="dcterms:W3CDTF">2022-03-14T05:52:44Z</dcterms:modified>
</cp:coreProperties>
</file>