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7"/>
  </p:notesMasterIdLst>
  <p:sldIdLst>
    <p:sldId id="256" r:id="rId2"/>
    <p:sldId id="342" r:id="rId3"/>
    <p:sldId id="344" r:id="rId4"/>
    <p:sldId id="343" r:id="rId5"/>
    <p:sldId id="345" r:id="rId6"/>
  </p:sldIdLst>
  <p:sldSz cx="24384000" cy="13716000"/>
  <p:notesSz cx="6858000" cy="9144000"/>
  <p:embeddedFontLst>
    <p:embeddedFont>
      <p:font typeface="Verdana" panose="020B0604030504040204" pitchFamily="34" charset="0"/>
      <p:regular r:id="rId8"/>
      <p:bold r:id="rId9"/>
      <p:italic r:id="rId10"/>
      <p:boldItalic r:id="rId11"/>
    </p:embeddedFont>
    <p:embeddedFont>
      <p:font typeface="Helvetica Neue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45" autoAdjust="0"/>
    <p:restoredTop sz="94581" autoAdjust="0"/>
  </p:normalViewPr>
  <p:slideViewPr>
    <p:cSldViewPr>
      <p:cViewPr varScale="1">
        <p:scale>
          <a:sx n="26" d="100"/>
          <a:sy n="26" d="100"/>
        </p:scale>
        <p:origin x="138" y="171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4773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494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TITLE_AND_BODY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08</a:t>
            </a: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Program to Duplicate Numbers</a:t>
              </a:r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two sets of numbers(The lengths of the arrays must be dynamically allocated)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duplicate numbers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1.3 2 4.5 2.7 12.3 -6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2.0 4 33 -1.3 -6 -23 0 -1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2.0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 3.4 4 -6.4 10 11.3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3.6 4.0 1.0 6.23 11.6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1.0 4.0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2 -3 -23  233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-3.0 0 2 23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-3.0 2.0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4;p19"/>
          <p:cNvSpPr txBox="1">
            <a:spLocks/>
          </p:cNvSpPr>
          <p:nvPr/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smtClean="0">
                <a:solidFill>
                  <a:srgbClr val="FFC000"/>
                </a:solidFill>
              </a:rPr>
              <a:t>P1</a:t>
            </a:r>
            <a:endParaRPr lang="en-US" sz="6600" dirty="0">
              <a:solidFill>
                <a:srgbClr val="FFC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"/>
            <a:ext cx="10559883" cy="13182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400" y="4038600"/>
            <a:ext cx="5946020" cy="29147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7466" y="7840700"/>
            <a:ext cx="6299887" cy="376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4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Program to Print the Characters in the Middle</a:t>
              </a:r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string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characters in the middle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International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school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ho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Person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rs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Bike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ik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P2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27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33600"/>
            <a:ext cx="14540933" cy="103396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0733" y="8804062"/>
            <a:ext cx="6719996" cy="36691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0733" y="4495800"/>
            <a:ext cx="5872248" cy="3823793"/>
          </a:xfrm>
          <a:prstGeom prst="rect">
            <a:avLst/>
          </a:prstGeom>
        </p:spPr>
      </p:pic>
      <p:sp>
        <p:nvSpPr>
          <p:cNvPr id="5" name="Google Shape;94;p19"/>
          <p:cNvSpPr txBox="1">
            <a:spLocks/>
          </p:cNvSpPr>
          <p:nvPr/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smtClean="0">
                <a:solidFill>
                  <a:srgbClr val="FFC000"/>
                </a:solidFill>
              </a:rPr>
              <a:t>P2</a:t>
            </a:r>
            <a:endParaRPr lang="en-US"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606720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13508</TotalTime>
  <Words>111</Words>
  <Application>Microsoft Office PowerPoint</Application>
  <PresentationFormat>사용자 지정</PresentationFormat>
  <Paragraphs>45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Verdana</vt:lpstr>
      <vt:lpstr>Helvetica Neue</vt:lpstr>
      <vt:lpstr>Arial</vt:lpstr>
      <vt:lpstr>Avenir</vt:lpstr>
      <vt:lpstr>New_Template7</vt:lpstr>
      <vt:lpstr>기본 프로그래밍 08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김태언</cp:lastModifiedBy>
  <cp:revision>379</cp:revision>
  <dcterms:modified xsi:type="dcterms:W3CDTF">2022-03-15T03:39:29Z</dcterms:modified>
</cp:coreProperties>
</file>